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아브람의 아내 사래는 출산하지 못하였고 그에게 한 여종이 있으니 애굽 사람이요 이름은 하갈이라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Now Sarai, Abram's wife, had borne him no children. But she had an Egyptian maidservant named Hagar;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여호와의 사자가 또 그에게 이르되 내가 네 씨를 크게 번성하여 그 수가 많아 셀 수 없게 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angel added, "I will so increase your descendants that they will be too numerous to count."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여호와의 사자가 또 그에게 이르되 네가 임신하였은즉 아들을 낳으리니 그 이름을 이스마엘이라 하라 이는 여호와께서 네 고통을 들으셨음이니라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angel of the LORD also said to her: "You are now with child and you will have a son. You shall name him Ishmael, for the LORD has heard of your misery.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그가 사람 중에 들나귀 같이 되리니 그의 손이 모든 사람을 치겠고 모든 사람의 손이 그를 칠지며 그가 모든 형제와 대항해서 살리라 하니라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will be a wild donkey of a man; his hand will be against everyone and everyone's hand against him, and he will live in hostility toward all his brothers."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하갈이 자기에게 이르신 여호와의 이름을 나를 살피시는 하나님이라 하였으니 이는 내가 어떻게 여기서 나를 살피시는 하나님을 뵈었는고 함이라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She gave this name to the LORD who spoke to her: "You are the God who sees me," for she said, "I have now seen the One who sees me."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이러므로 그 샘을 브엘라해로이라 불렀으며 그것은 가데스와 베렛 사이에 있더라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That is why the well was called Beer Lahai Roi; it is still there, between Kadesh and Bered.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하갈이 아브람의 아들을 낳으매 아브람이 하갈이 낳은 그 아들을 이름하여 이스마엘이라 하였더라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Hagar bore Abram a son, and Abram gave the name Ishmael to the son she had borne.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하갈이 아브람에게 이스마엘을 낳았을 때에 아브람이 팔십육 세였더라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Abram was eighty-six years old when Hagar bore him Ishmael.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사래가 아브람에게 이르되 여호와께서 내 출산을 허락하지 아니하셨으니 원하건대 내 여종에게 들어가라 내가 혹 그로 말미암아 자녀를 얻을까 하노라 하매 아브람이 사래의 말을 들으니라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she said to Abram, "The LORD has kept me from having children. Go, sleep with my maidservant; perhaps I can build a family through her." Abram agreed to what Sarai said.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아브람의 아내 사래가 그 여종 애굽 사람 하갈을 데려다가 그 남편 아브람에게 첩으로 준 때는 아브람이 가나안 땅에 거주한 지 십 년 후였더라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after Abram had been living in Canaan ten years, Sarai his wife took her Egyptian maidservant Hagar and gave her to her husband to be his wife.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아브람이 하갈과 동침하였더니 하갈이 임신하매 그가 자기의 임신함을 알고 그의 여주인을 멸시한지라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slept with Hagar, and she conceived. When she knew she was pregnant, she began to despise her mistress.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사래가 아브람에게 이르되 내가 받는 모욕은 당신이 받아야 옳도다 내가 나의 여종을 당신의 품에 두었거늘 그가 자기의 임신함을 알고 나를 멸시하니 당신과 나 사이에 여호와께서 판단하시기를 원하노라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Sarai said to Abram, "You are responsible for the wrong I am suffering. I put my servant in your arms, and now that she knows she is pregnant, she despises me. May the LORD judge between you and me."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아브람이 사래에게 이르되 당신의 여종은 당신의 수중에 있으니 당신의 눈에 좋을 대로 그에게 행하라 하매 사래가 하갈을 학대하였더니 하갈이 사래 앞에서 도망하였더라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"Your servant is in your hands," Abram said. "Do with her whatever you think best." Then Sarai mistreated Hagar; so she fled from her.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여호와의 사자가 광야의 샘물 곁 곧 술 길 샘 곁에서 그를 만나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angel of the LORD found Hagar near a spring in the desert; it was the spring that is beside the road to Shur.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이르되 사래의 여종 하갈아 네가 어디서 왔으며 어디로 가느냐 그가 이르되 나는 내 여주인 사래를 피하여 도망하나이다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he said, "Hagar, servant of Sarai, where have you come from, and where are you going?" "I'm running away from my mistress Sarai," she answered.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여호와의 사자가 그에게 이르되 네 여주인에게로 돌아가서 그 수하에 복종하라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the angel of the LORD told her, "Go back to your mistress and submit to her."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