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아브람이 구십구 세 때에 여호와께서 아브람에게 나타나서 그에게 이르시되 나는 전능한 하나님이라 너는 내 앞에서 행하여 완전하라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Abram was ninety-nine years old, the LORD appeared to him and said, "I am God Almighty; walk before me and be blameless.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중 남자는 다 할례를 받으라 이것이 나와 너희와 너희 후손 사이에 지킬 내 언약이니라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covenant with you and your descendants after you, the covenant you are to keep: Every male among you shall be circumcised.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포피를 베어라 이것이 나와 너희 사이의 언약의 표징이니라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undergo circumcision, and it will be the sign of the covenant between me and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너희의 대대로 모든 남자는 집에서 난 자나 또는 너희 자손이 아니라 이방 사람에게서 돈으로 산 자를 막론하고 난 지 팔 일 만에 할례를 받을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generations to come every male among you who is eight days old must be circumcised, including those born in your household or bought with money from a foreigner -- those who are not your offspring.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집에서 난 자든지 너희 돈으로 산 자든지 할례를 받아야 하리니 이에 내 언약이 너희 살에 있어 영원한 언약이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Whether born in your household or bought with your money, they must be circumcised. My covenant in your flesh is to be an everlasting covenant.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할례를 받지 아니한 남자 곧 그 포피를 베지 아니한 자는 백성 중에서 끊어지리니 그가 내 언약을 배반하였음이니라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uncircumcised male, who has not been circumcised in the flesh, will be cut off from his people; he has broken my covenant."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하나님이 또 아브라함에게 이르시되 네 아내 사래는 이름을 사래라 하지 말고 사라라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also said to Abraham, "As for Sarai your wife, you are no longer to call her Sarai; her name will be Sarah.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그에게 복을 주어 그가 네게 아들을 낳아 주게 하며 내가 그에게 복을 주어 그를 여러 민족의 어머니가 되게 하리니 민족의 여러 왕이 그에게서 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bless her and will surely give you a son by her. I will bless her so that she will be the mother of nations; kings of peoples will come from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아브라함이 엎드려 웃으며 마음속으로 이르되 백 세 된 사람이 어찌 자식을 낳을까 사라는 구십 세니 어찌 출산하리요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fell facedown; he laughed and said to himself, "Will a son be born to a man a hundred years old? Will Sarah bear a child at the age of ninety?"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아브라함이 이에 하나님께 아뢰되 이스마엘이나 하나님 앞에 살기를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Abraham said to God, "If only Ishmael might live under your blessing!"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하나님이 이르시되 아니라 네 아내 사라가 네게 아들을 낳으리니 너는 그 이름을 이삭이라 하라 내가 그와 내 언약을 세우리니 그의 후손에게 영원한 언약이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"Yes, but your wife Sarah will bear you a son, and you will call him Isaac. I will establish my covenant with him as an everlasting covenant for his descendants after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내 언약을 나와 너 사이에 두어 너를 크게 번성하게 하리라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confirm my covenant between me and you and will greatly increase your numbers."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이스마엘에 대하여는 내가 네 말을 들었나니 내가 그에게 복을 주어 그를 매우 크게 생육하고 번성하게 할지라 그가 열두 두령을 낳으리니 내가 그를 큰 나라가 되게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Ishmael, I have heard you: I will surely bless him; I will make him fruitful and will greatly increase his numbers. He will be the father of twelve rulers, and I will make him into a great nation.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 언약은 내가 내년 이 시기에 사라가 네게 낳을 이삭과 세우리라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my covenant I will establish with Isaac, whom Sarah will bear to you by this time next year."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하나님이 아브라함과 말씀을 마치시고 그를 떠나 올라가셨더라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finished speaking with Abraham, God went up from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이에 아브라함이 하나님이 자기에게 말씀하신 대로 이 날에 그 아들 이스마엘과 집에서 태어난 모든 자와 돈으로 산 모든 자 곧 아브라함의 집 사람 중 모든 남자를 데려다가 그 포피를 베었으니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very day Abraham took his son Ishmael and all those born in his household or bought with his money, every male in his household, and circumcised them, as God told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아브라함이 그의 포피를 벤 때는 구십구 세였고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was ninety-nine years old when he was circumcised,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그의 아들 이스마엘이 그의 포피를 벤 때는 십삼 세였더라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his son Ishmael was thirteen;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날에 아브라함과 그 아들 이스마엘이 할례를 받았고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and his son Ishmael were both circumcised on that same day.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집의 모든 남자 곧 집에서 태어난 자와 돈으로 이방 사람에게서 사온 자가 다 그와 함께 할례를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male in Abraham's household, including those born in his household or bought from a foreigner, was circumcised with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아브람이 엎드렸더니 하나님이 또 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fell facedown, and God said to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보라 내 언약이 너와 함께 있으니 너는 여러 민족의 아버지가 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me, this is my covenant with you: You will be the father of many nations.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이제 후로는 네 이름을 아브람이라 하지 아니하고 아브라함이라 하리니 이는 내가 너를 여러 민족의 아버지가 되게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you be called Abram; your name will be Abraham, for I have made you a father of many nations.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너로 심히 번성하게 하리니 내가 네게서 민족들이 나게 하며 왕들이 네게로부터 나오리라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very fruitful; I will make nations of you, and kings will come from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내 언약을 나와 너 및 네 대대 후손 사이에 세워서 영원한 언약을 삼고 너와 네 후손의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my covenant as an everlasting covenant between me and you and your descendants after you for the generations to come, to be your God and the God of your descendants after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너와 네 후손에게 네가 거류하는 이 땅 곧 가나안 온 땅을 주어 영원한 기업이 되게 하고 나는 그들의 하나님이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land of Canaan, where you are now an alien, I will give as an everlasting possession to you and your descendants after you; and I will be their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또 아브라함에게 이르시되 그런즉 너는 내 언약을 지키고 네 후손도 대대로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to Abraham, "As for you, you must keep my covenant, you and your descendants after you for the generations to come.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