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아브라함이 거기서 네게브 땅으로 옮겨가 가데스와 술 사이 그랄에 거류하며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Abraham moved on from there into the region of the Negev and lived between Kadesh and Shur. For a while he stayed in Gerar,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아비멜렉이 또 아브라함에게 이르되 네가 무슨 뜻으로 이렇게 하였느냐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Abimelech asked Abraham, "What was your reason for doing this?"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아브라함이 이르되 이 곳에서는 하나님을 두려워함이 없으니 내 아내로 말미암아 사람들이 나를 죽일까 생각하였음이요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Abraham replied, "I said to myself, `There is surely no fear of God in this place, and they will kill me because of my wife.'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또 그는 정말로 나의 이복 누이로서 내 아내가 되었음이니라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Besides, she really is my sister, the daughter of my father though not of my mother; and she became my wife.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하나님이 나를 내 아버지의 집을 떠나 두루 다니게 하실 때에 내가 아내에게 말하기를 이 후로 우리의 가는 곳마다 그대는 나를 그대의 오라비라 하라 이것이 그대가 내게 베풀 은혜라 하였었노라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when God had me wander from my father's household, I said to her, This is how you can show your love to me Everywhere we go, say of me "He is my brother."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아비멜렉이 양과 소와 종들을 이끌어 아브라함에게 주고 그의 아내 사라도 그에게 돌려보내고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Abimelech brought sheep and cattle and male and female slaves and gave them to Abraham, and he returned Sarah his wife to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아브라함에게 이르되 내 땅이 네 앞에 있으니 네가 보기에 좋은 대로 거주하라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Abimelech said, "My land is before you; live wherever you like."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사라에게 이르되 내가 은 천 개를 네 오라비에게 주어서 그것으로 너와 함께 한 여러 사람 앞에서 네 수치를 가리게 하였노니 네 일이 다 해결되었느니라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Sarah he said, "I am giving your brother a thousand shekels of silver. This is to cover the offense against you before all who are with you; you are completely vindicated."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아브라함이 하나님께 기도하매 하나님이 아비멜렉과 그의 아내와 여종을 치료하사 출산하게 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Abraham prayed to God, and God healed Abimelech, his wife and his slave girls so they could have children again,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여호와께서 이왕에 아브라함의 아내 사라의 일로 아비멜렉의 집의 모든 태를 닫으셨음이더라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had closed up every womb in Abimelech's household because of Abraham's wife Sarah.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그의 아내 사라를 자기 누이라 하였으므로 그랄 왕 아비멜렉이 사람을 보내어 사라를 데려갔더니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there Abraham said of his wife Sarah, "She is my sister." Then Abimelech king of Gerar sent for Sarah and took 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밤에 하나님이 아비멜렉에게 현몽하시고 그에게 이르시되 네가 데려간 이 여인으로 말미암아 네가 죽으리니 그는 남편이 있는 여자임이라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God came to Abimelech in a dream one night and said to him, "You are as good as dead because of the woman you have taken; she is a married woman."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아비멜렉이 그 여인을 가까이 하지 아니하였으므로 그가 대답하되 주여 주께서 의로운 백성도 멸하시나이까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Abimelech had not gone near her, so he said, "Lord, will you destroy an innocent nation?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그가 나에게 이는 내 누이라고 하지 아니하였나이까 그 여인도 그는 내 오라비라 하였사오니 나는 온전한 마음과 깨끗한 손으로 이렇게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Did he not say to me, 'She is my sister,' and didn't she also say, 'He is my brother?' I have done this with a clear conscience and clean hands."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하나님이 꿈에 또 그에게 이르시되 네가 온전한 마음으로 이렇게 한 줄을 나도 알았으므로 너를 막아 내게 범죄하지 아니하게 하였나니 여인에게 가까이 하지 못하게 함이 이 때문이니라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God said to him in the dream, "Yes, I know you did this with a clear conscience, and so I have kept you from sinning against me. That is why I did not let you touch 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이제 그 사람의 아내를 돌려보내라 그는 선지자라 그가 너를 위하여 기도하리니 네가 살려니와 네가 돌려보내지 아니하면 너와 네게 속한 자가 다 반드시 죽을 줄 알지니라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return the man's wife, for he is a prophet, and he will pray for you and you will live. But if you do not return her, you may be sure that you and all yours will die."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아비멜렉이 그 날 아침에 일찍이 일어나 모든 종들을 불러 그 모든 일을 말하여 들려 주니 그들이 심히 두려워하였더라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Early the next morning Abimelech summoned all his officials, and when he told them all that had happened, they were very much afraid.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아비멜렉이 아브라함을 불러서 그에게 이르되 네가 어찌하여 우리에게 이렇게 하느냐 내가 무슨 죄를 네게 범하였기에 네가 나와 내 나라가 큰 죄에 빠질 뻔하게 하였느냐 네가 합당하지 아니한 일을 내게 행하였도다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Abimelech called Abraham in and said, "What have you done to us? How have I wronged you that you have brought such great guilt upon me and my kingdom? You have done things to me that should not be done."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