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말씀하신 대로 사라를 돌보셨고 여호와께서 말씀하신 대로 사라에게 행하셨으므로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was gracious to Sarah as he had said, and the LORD did for Sarah what he had promised.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아브라함에게 이르되 이 여종과 그 아들을 내쫓으라 이 종의 아들은 내 아들 이삭과 함께 기업을 얻지 못하리라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said to Abraham, "Get rid of that slave woman and her son, for that slave woman's son will never share in the inheritance with my son Isaac."</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아브라함이 그의 아들로 말미암아 그 일이 매우 근심이 되었더니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matter distressed Abraham greatly because it concerned his son.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하나님이 아브라함에게 이르시되 네 아이나 네 여종으로 말미암아 근심하지 말고 사라가 네게 이른 말을 다 들으라 이삭에게서 나는 자라야 네 씨라 부를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him, "Do not be so distressed about the boy and your maidservant. Listen to whatever Sarah tells you, because it is through Isaac that your offspring will be reckoned.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여종의 아들도 네 씨니 내가 그로 한 민족을 이루게 하리라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son of the maidservant into a nation also, because he is your offspring."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아브라함이 아침에 일찍이 일어나 떡과 물 한 가죽부대를 가져다가 하갈의 어깨에 메워 주고 그 아이를 데리고 가게 하니 하갈이 나가서 브엘세바 광야에서 방황하더니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Abraham took some food and a skin of water and gave them to Hagar. He set them on her shoulders and then sent her off with the boy. She went on her way and wandered in the desert of Beersheba.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가죽부대의 물이 떨어진지라 그 자식을 관목덤불 아래에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water in the skin was gone, she put the boy under one of the bushes.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이르되 아이가 죽는 것을 차마 보지 못하겠다 하고 화살 한 바탕 거리 떨어져 마주 앉아 바라보며 소리 내어 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went off and sat down nearby, about a bowshot away, for she thought, "I cannot watch the boy die." And as she sat there nearby, she began to sob.</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그 어린 아이의 소리를 들으셨으므로 하나님의 사자가 하늘에서부터 하갈을 불러 이르시되 하갈아 무슨 일이냐 두려워하지 말라 하나님이 저기 있는 아이의 소리를 들으셨나니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heard the boy crying, and the angel of God called to Hagar from heaven and said to her, "What is the matter, Hagar? Do not be afraid; God has heard the boy crying as he lies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일어나 아이를 일으켜 네 손으로 붙들라 그가 큰 민족을 이루게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the boy up and take him by the hand, for I will make him into a great nation."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하나님이 하갈의 눈을 밝히셨으므로 샘물을 보고 가서 가죽부대에 물을 채워다가 그 아이에게 마시게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opened her eyes and she saw a well of water. So she went and filled the skin with water and gave the boy a drink.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사라가 임신하고 하나님이 말씀하신 시기가 되어 노년의 아브라함에게 아들을 낳으니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became pregnant and bore a son to Abraham in his old age, at the very time God had promised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하나님이 그 아이와 함께 계시매 그가 장성하여 광야에서 거주하며 활 쏘는 자가 되었더니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was with the boy as he grew up. He lived in the desert and became an archer.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바란 광야에 거주할 때에 그의 어머니가 그를 위하여 애굽 땅에서 아내를 얻어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living in the Desert of Paran, his mother got a wife for him from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아비멜렉과 그 군대 장관 비골이 아브라함에게 말하여 이르되 네가 무슨 일을 하든지 하나님이 너와 함께 계시도다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Abimelech and Phicol the commander of his forces said to Abraham, "God is with you in everything you do.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그런즉 너는 나와 내 아들과 내 손자에게 거짓되이 행하지 아니하기를 이제 여기서 하나님을 가리켜 내게 맹세하라 내가 네게 후대한 대로 너도 나와 네가 머무는 이 땅에 행할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swear to me here before God that you will not deal falsely with me or my children or my descendants. Show to me and the country where you are living as an alien the same kindness I have shown to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아브라함이 이르되 내가 맹세하리라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said, "I swear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아비멜렉의 종들이 아브라함의 우물을 빼앗은 일에 관하여 아브라함이 아비멜렉을 책망하매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complained to Abimelech about a well of water that Abimelech's servants had seized.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아비멜렉이 이르되 누가 그리하였는지 내가 알지 못하노라 너도 내게 알리지 아니하였고 나도 듣지 못하였더니 오늘에야 들었노라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Abimelech said, "I don't know who has done this. You did not tell me, and I heard about it only today."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아브라함이 양과 소를 가져다가 아비멜렉에게 주고 두 사람이 서로 언약을 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Abraham brought sheep and cattle and gave them to Abimelech, and the two men made a treaty.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아브라함이 일곱 암양 새끼를 따로 놓으니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set apart seven ewe lambs from the flock,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아비멜렉이 아브라함에게 이르되 이 일곱 암양 새끼를 따로 놓음은 어찜이냐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Abimelech asked Abraham, "What is the meaning of these seven ewe lambs you have set apart by themselves?"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아브라함이 그에게 태어난 아들 곧 사라가 자기에게 낳은 아들을 이름하여 이삭이라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gave the name Isaac to the son Sarah bore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아브라함이 이르되 너는 내 손에서 이 암양 새끼 일곱을 받아 내가 이 우물 판 증거를 삼으라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"Accept these seven lambs from my hand as a witness that I dug this well."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두 사람이 거기서 서로 맹세하였으므로 그 곳을 브엘세바라 이름하였더라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place was called Beersheba, because the two men swore an oath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브엘세바에서 언약을 세우매 아비멜렉과 그 군대 장관 비골은 떠나 블레셋 사람의 땅으로 돌아갔고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treaty had been made at Beersheba, Abimelech and Phicol the commander of his forces returned to the land of the Philistines.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아브라함은 브엘세바에 에셀 나무를 심고 거기서 영원하신 여호와의 이름을 불렀으며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planted a tamarisk tree in Beersheba, and there he called upon the name of the LORD, the Eternal God.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그가 블레셋 사람의 땅에서 여러 날을 지냈더라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Abraham stayed in the land of the Philistines for a long 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아들 이삭이 난 지 팔 일 만에 그가 하나님이 명령하신 대로 할례를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son Isaac was eight days old, Abraham circumcised him, as God commanded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아브라함이 그의 아들 이삭이 그에게 태어날 때에 백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was a hundred years old when his son Isaac was born to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사라가 이르되 하나님이 나를 웃게 하시니 듣는 자가 다 나와 함께 웃으리로다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said, "God has brought me laughter, and everyone who hears about this will laugh with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이르되 사라가 자식들을 젖먹이겠다고 누가 아브라함에게 말하였으리요마는 아브라함의 노경에 내가 아들을 낳았도다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added, "Who would have said to Abraham that Sarah would nurse children? Yet I have borne him a son in his old age."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아이가 자라매 젖을 떼고 이삭이 젖을 떼는 날에 아브라함이 큰 잔치를 베풀었더라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 grew and was weaned, and on the day Isaac was weaned Abraham held a great feast.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사라가 본즉 아브라함의 아들 애굽 여인 하갈의 아들이 이삭을 놀리는지라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Sarah saw that the son whom Hagar the Egyptian had borne to Abraham was mocking,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