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사라가 백이십칠 세를 살았으니 이것이 곧 사라가 누린 햇수라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Sarah lived to be a hundred and twenty-seven years old.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에브론이 헷 족속 중에 앉아 있더니 그가 헷 족속 곧 성문에 들어온 모든 자가 듣는 데서 아브라함에게 대답하여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Ephron the Hittite was sitting among his people and he replied to Abraham in the hearing of all the Hittites who had come to the gate of his city.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 주여 그리 마시고 내 말을 들으소서 내가 그 밭을 당신에게 드리고 그 속의 굴도 내가 당신에게 드리되 내가 내 동족 앞에서 당신에게 드리오니 당신의 죽은 자를 장사하소서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my lord," he said. "Listen to me; I give you the field, and I give you the cave that is in it. I give it to you in the presence of my people. Bury your dead."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아브라함이 이에 그 땅의 백성 앞에서 몸을 굽히고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Abraham bowed down before the people of the land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땅의 백성이 듣는 데서 에브론에게 말하여 이르되 당신이 합당히 여기면 청하건대 내 말을 들으시오 내가 그 밭 값을 당신에게 주리니 당신은 내게서 받으시오 내가 나의 죽은 자를 거기 장사하겠노라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said to Ephron in their hearing, "Listen to me, if you will. I will pay the price of the field. Accept it from me so I can bury my dead there."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에브론이 아브라함에게 대답하여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Ephron answered Abraham,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 주여 내 말을 들으소서 땅 값은 은 사백 세겔이나 그것이 나와 당신 사이에 무슨 문제가 되리이까 당신의 죽은 자를 장사하소서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to me, my lord; the land is worth four hundred shekels of silver, but what is that between me and you? Bury your dead."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아브라함이 에브론의 말을 따라 에브론이 헷 족속이 듣는 데서 말한 대로 상인이 통용하는 은 사백 세겔을 달아 에브론에게 주었더니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agreed to Ephron's terms and weighed out for him the price he had named in the hearing of the Hittites: four hundred shekels of silver, according to the weight current among the merchants.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마므레 앞 막벨라에 있는 에브론의 밭 곧 그 밭과 거기에 속한 굴과 그 밭과 그 주위에 둘린 모든 나무가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Ephron's field in Machpelah near Mamre -- both the field and the cave in it, and all the trees within the borders of the field -- was deeded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성 문에 들어온 모든 헷 족속이 보는 데서 아브라함의 소유로 확정된지라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Abraham as his property in the presence of all the Hittites who had come to the gate of the city.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후에 아브라함이 그 아내 사라를 가나안 땅 마므레 앞 막벨라 밭 굴에 장사하였더라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Afterward Abraham buried his wife Sarah in the cave in the field of Machpelah near Mamre (which is at Hebron) in the land of Canaan.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사라가 가나안 땅 헤브론 곧 기럇아르바에서 죽으매 아브라함이 들어가서 사라를 위하여 슬퍼하며 애통하다가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died at Kiriath Arba (that is, Hebron) in the land of Canaan, and Abraham went to mourn for Sarah and to weep over her.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이와 같이 그 밭과 거기에 속한 굴이 헷 족속으로부터 아브라함이 매장할 소유지로 확정되었더라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field and the cave in it were deeded to Abraham by the Hittites as a burial site.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시신 앞에서 일어나 나가서 헷 족속에게 말하여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Abraham rose from beside his dead wife and spoke to the Hittites. He said,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나는 당신들 중에 나그네요 거류하는 자이니 당신들 중에서 내게 매장할 소유지를 주어 내가 나의 죽은 자를 내 앞에서 내어다가 장사하게 하시오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an alien and a stranger among you. Sell me some property for a burial site here so I can bury my dead."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헷 족속이 아브라함에게 대답하여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Hittites replied to Abraham,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 주여 들으소서 당신은 우리 가운데 있는 하나님이 세우신 지도자이시니 우리 묘실 중에서 좋은 것을 택하여 당신의 죽은 자를 장사하소서 우리 중에서 자기 묘실에 당신의 죽은 자 장사함을 금할 자가 없으리이다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"Sir, listen to us. You are a mighty prince among us. Bury your dead in the choicest of our tombs. None of us will refuse you his tomb for burying your dead."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아브라함이 일어나 그 땅 주민 헷 족속을 향하여 몸을 굽히고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Abraham rose and bowed down before the people of the land, the Hittites.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그들에게 말하여 이르되 나로 나의 죽은 자를 내 앞에서 내어다가 장사하게 하는 일이 당신들의 뜻일진대 내 말을 듣고 나를 위하여 소할의 아들 에브론에게 구하여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them, "If you are willing to let me bury my dead, then listen to me and intercede with Ephron son of Zohar on my behalf</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창세기 Genesis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그가 그의 밭머리에 있는 그의 막벨라 굴을 내게 주도록 하되 충분한 대가를 받고 그 굴을 내게 주어 당신들 중에서 매장할 소유지가 되게 하기를 원하노라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will sell me the cave of Machpelah, which belongs to him and is at the end of his field. Ask him to sell it to me for the full price as a burial site among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