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아브라함이 후처를 맞이하였으니 그의 이름은 그두라라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Abraham took another wife, whose name was Keturah.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이것은 아브라함이 헷 족속에게서 산 밭이라 아브라함과 그의 아내 사라가 거기 장사되니라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field Abraham had bought from the Hittites. There Abraham was buried with his wife Sarah.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아브라함이 죽은 후에 하나님이 그의 아들 이삭에게 복을 주셨고 이삭은 브엘라해로이 근처에 거주하였더라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After Abraham's death, God blessed his son Isaac, who then lived near Beer Lahai Roi.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사라의 여종 애굽인 하갈이 아브라함에게 낳은 아들 이스마엘의 족보는 이러하고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This is the account of Abraham's son Ishmael, whom Sarah's maidservant, Hagar the Egyptian, bore to Abraham.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이스마엘의 아들들의 이름은 그 이름과 그 세대대로 이와 같으니라 이스마엘의 장자는 느바욧이요 그 다음은 게달과 앗브엘과 밉삼과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These are the names of the sons of Ishmael, listed in the order of their birth: Nebaioth the firstborn of Ishmael, Kedar, Adbeel, Mibsam,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미스마와 두마와 맛사와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Mishma, Dumah, Massa,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하닷과 데마와 여둘과 나비스와 게드마니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Hadad, Tema, Jetur, Naphish and Kedemah.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이들은 이스마엘의 아들들이요 그 촌과 부락대로 된 이름이며 그 족속대로는 열두 지도자들이었더라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These were the sons of Ishmael, and these are the names of the twelve tribal rulers according to their settlements and camps.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이스마엘은 향년이 백삼십칠 세에 기운이 다하여 죽어 자기 백성에게로 돌아갔고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Altogether, Ishmael lived a hundred and thirty-seven years. He breathed his last and died, and he was gathered to his people.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그 자손들은 하윌라에서부터 앗수르로 통하는 애굽 앞 술까지 이르러 그 모든 형제의 맞은편에 거주하였더라\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His descendants settled in the area from Havilah to Shur, near the border of Egypt, as you go toward Asshur. And they lived in hostility toward all their brothers.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아브라함의 아들 이삭의 족보는 이러하니라 아브라함이 이삭을 낳았고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This is the account of Abraham's son Isaac. Abraham became the father of Isaac,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그가 시므란과 욕산과 므단과 미디안과 이스박과 수아를 낳고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She bore him Zimran, Jokshan, Medan, Midian, Ishbak and Shuah.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이삭은 사십 세에 리브가를 맞이하여 아내를 삼았으니 리브가는 밧단 아람의 아람 족속 중 브두엘의 딸이요 아람 족속 중 라반의 누이였더라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Isaac was forty years old when he married Rebekah daughter of Bethuel the Aramean from Paddan Aram and sister of Laban the Aramean.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이삭이 그의 아내가 임신하지 못하므로 그를 위하여 여호와께 간구하매 여호와께서 그의 간구를 들으셨으므로 그의 아내 리브가가 임신하였더니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Isaac prayed to the LORD on behalf of his wife, because she was barren. The LORD answered his prayer, and his wife Rebekah became pregnant.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그 아들들이 그의 태 속에서 서로 싸우는지라 그가 이르되 이럴 경우에는 내가 어찌할꼬 하고 가서 여호와께 묻자온대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babies jostled each other within her, and she said, "Why is this happening to me?" So she went to inquire of the LORD.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여호와께서 그에게 이르시되 두 국민이 네 태중에 있구나 두 민족이 네 복중에서부터 나누이리라 이 족속이 저 족속보다 강하겠고 큰 자가 어린 자를 섬기리라 하셨더라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LORD said to her, "Two nations are in your womb, and two peoples from within you will be separated; one people will be stronger than the other, and the older will serve the younger."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그 해산 기한이 찬즉 태에 쌍둥이가 있었는데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the time came for her to give birth, there were twin boys in her womb.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먼저 나온 자는 붉고 전신이 털옷 같아서 이름을 에서라 하였고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first to come out was red, and his whole body was like a hairy garment; so they named him Esau.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후에 나온 아우는 손으로 에서의 발꿈치를 잡았으므로 그 이름을 야곱이라 하였으며 리브가가 그들을 낳을 때에 이삭이 육십 세였더라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After this, his brother came out, with his hand grasping Esau's heel; so he was named Jacob. Isaac was sixty years old when Rebekah gave birth to them.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그 아이들이 장성하매 에서는 익숙한 사냥꾼이었으므로 들사람이 되고 야곱은 조용한 사람이었으므로 장막에 거주하니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boys grew up, and Esau became a skillful hunter, a man of the open country, while Jacob was a quiet man, staying among the tents.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이삭은 에서가 사냥한 고기를 좋아하므로 그를 사랑하고 리브가는 야곱을 사랑하였더라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Isaac, who had a taste for wild game, loved Esau, but Rebekah loved Jacob.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야곱이 죽을 쑤었더니 에서가 들에서 돌아와서 심히 피곤하여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Once when Jacob was cooking some stew, Esau came in from the open country, famished.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욕산은 스바와 드단을 낳았으며 드단의 자손은 앗수르 족속과 르두시 족속과 르움미 족속이며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Jokshan was the father of Sheba and Dedan; the descendants of Dedan were the Asshurites, the Letushites and the Leummites.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야곱에게 이르되 내가 피곤하니 그 붉은 것을 내가 먹게 하라 한지라 그러므로 에서의 별명은 에돔이더라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 said to Jacob, "Quick, let me have some of that red stew! I'm famished!" (That is why he was also called Edom.)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야곱이 이르되 형의 장자의 명분을 오늘 내게 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Jacob replied, "First sell me your birthright."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에서가 이르되 내가 죽게 되었으니 이 장자의 명분이 내게 무엇이 유익하리요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"Look, I am about to die," Esau said. "What good is the birthright to me?"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33</a:t>
            </a:r>
            <a:br/>
            <a:r>
              <a:t>야곱이 이르되 오늘 내게 맹세하라 에서가 맹세하고 장자의 명분을 야곱에게 판지라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Jacob said, "Swear to me first." So he swore an oath to him, selling his birthright to Jacob.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34</a:t>
            </a:r>
            <a:br/>
            <a:r>
              <a:t>야곱이 떡과 팥죽을 에서에게 주매 에서가 먹으며 마시고 일어나 갔으니 에서가 장자의 명분을 가볍게 여김이었더라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Jacob gave Esau some bread and some lentil stew. He ate and drank, and then got up and left. So Esau despised his birthright.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미디안의 아들은 에바와 에벨과 하녹과 아비다와 엘다아이니 다 그두라의 자손이었더라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sons of Midian were Ephah, Epher, Hanoch, Abida and Eldaah. All these were descendants of Keturah.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아브라함이 이삭에게 자기의 모든 소유를 주었고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Abraham left everything he owned to Isaac.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자기 서자들에게도 재산을 주어 자기 생전에 그들로 하여금 자기 아들 이삭을 떠나 동방 곧 동쪽 땅으로 가게 하였더라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while he was still living, he gave gifts to the sons of his concubines and sent them away from his son Isaac to the land of the east.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아브라함의 향년이 백칠십오 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Altogether, Abraham lived a hundred and seventy-five years.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그의 나이가 높고 늙어서 기운이 다하여 죽어 자기 열조에게로 돌아가매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Abraham breathed his last and died at a good old age, an old man and full of years; and he was gathered to his people.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창세기 Genesis | 25장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그의 아들들인 이삭과 이스마엘이 그를 마므레 앞 헷 족속 소할의 아들 에브론의 밭에 있는 막벨라 굴에 장사하였으니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His sons Isaac and Ishmael buried him in the cave of Machpelah near Mamre, in the field of Ephron son of Zohar the Hittite,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