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아브라함 때에 첫 흉년이 들었더니 그 땅에 또 흉년이 들매 이삭이 그랄로 가서 블레셋 왕 아비멜렉에게 이르렀더니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was a famine in the land -- besides the earlier famine of Abraham's time -- and Isaac went to Abimelech king of the Philistines in Gerar.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아비멜렉이 이르되 네가 어찌 우리에게 이렇게 행하였느냐 백성 중 하나가 네 아내와 동침할 뻔하였도다 네가 죄를 우리에게 입혔으리라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Abimelech said, "What is this you have done to us? One of the men might well have slept with your wife, and you would have brought guilt upon us."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아비멜렉이 이에 모든 백성에게 명하여 이르되 이 사람이나 그의 아내를 범하는 자는 죽이리라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Abimelech gave orders to all the people: "Anyone who molests this man or his wife shall surely be put to death."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이삭이 그 땅에서 농사하여 그 해에 백 배나 얻었고 여호와께서 복을 주시므로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planted crops in that land and the same year reaped a hundredfold, because the LORD blessed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사람이 창대하고 왕성하여 마침내 거부가 되어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became rich, and his wealth continued to grow until he became very wealthy.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양과 소가 떼를 이루고 종이 심히 많으므로 블레셋 사람이 그를 시기하여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so many flocks and herds and servants that the Philistines envied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아버지 아브라함 때에 그 아버지의 종들이 판 모든 우물을 막고 흙으로 메웠더라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the wells that his father's servants had dug in the time of his father Abraham, the Philistines stopped up, filling them with earth.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아비멜렉이 이삭에게 이르되 네가 우리보다 크게 강성한즉 우리를 떠나라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Abimelech said to Isaac, "Move away from us; you have become too powerful for us."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이삭이 그 곳을 떠나 그랄 골짜기에 장막을 치고 거기 거류하며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Isaac moved away from there and encamped in the Valley of Gerar and settled there.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아버지 아브라함 때에 팠던 우물들을 다시 팠으니 이는 아브라함이 죽은 후에 블레셋 사람이 그 우물들을 메웠음이라 이삭이 그 우물들의 이름을 그의 아버지가 부르던 이름으로 불렀더라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reopened the wells that had been dug in the time of his father Abraham, which the Philistines had stopped up after Abraham died, and he gave them the same names his father had given them.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이삭의 종들이 골짜기를 파서 샘 근원을 얻었더니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Isaac's servants dug in the valley and discovered a well of fresh water there.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이삭에게 나타나 이르시되 애굽으로 내려가지 말고 내가 네게 지시하는 땅에 거주하라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appeared to Isaac and said, "Do not go down to Egypt; live in the land where I tell you to live.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그랄 목자들이 이삭의 목자와 다투어 이르되 이 물은 우리의 것이라 하매 이삭이 그 다툼으로 말미암아 그 우물 이름을 에섹이라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herdsmen of Gerar quarreled with Isaac's herdsmen and said, "The water is ours!" So he named the well Esek, because they disputed with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다른 우물을 팠더니 그들이 또 다투므로 그 이름을 싯나라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dug another well, but they quarreled over that one also; so he named it Sitnah.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이삭이 거기서 옮겨 다른 우물을 팠더니 그들이 다투지 아니하였으므로 그 이름을 르호봇이라 하여 이르되 이제는 여호와께서 우리를 위하여 넓게 하셨으니 이 땅에서 우리가 번성하리로다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moved on from there and dug another well, and no one quarreled over it. He named it Rehoboth, saying, "Now the LORD has given us room and we will flourish in the land."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이삭이 거기서부터 브엘세바로 올라갔더니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he went up to Beersheba.</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밤에 여호와께서 그에게 나타나 이르시되 나는 네 아버지 아브라함의 하나님이니 두려워하지 말라 내 종 아브라함을 위하여 내가 너와 함께 있어 네게 복을 주어 네 자손이 번성하게 하리라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night the LORD appeared to him and said, "I am the God of your father Abraham. Do not be afraid, for I am with you; I will bless you and will increase the number of your descendants for the sake of my servant Abraham."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이삭이 그 곳에 제단을 쌓고, 여호와의 이름을 부르며 거기 장막을 쳤더니 이삭의 종들이 거기서도 우물을 팠더라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built an altar there and called on the name of the LORD. There he pitched his tent, and there his servants dug a well.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아비멜렉이 그 친구 아훗삿과 군대 장관 비골과 더불어 그랄에서부터 이삭에게로 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Abimelech had come to him from Gerar, with Ahuzzath his personal adviser and Phicol the commander of his forces.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이삭이 그들에게 이르되 너희가 나를 미워하여 나에게 너희를 떠나게 하였거늘 어찌하여 내게 왔느냐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asked them, "Why have you come to me, since you were hostile to me and sent me away?"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그들이 이르되 여호와께서 너와 함께 계심을 우리가 분명히 보았으므로 우리의 사이 곧 우리와 너 사이에 맹세하여 너와 계약을 맺으리라 말하였노라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answered, "We saw clearly that the LORD was with you; so we said, `There ought to be a sworn agreement between us' -- between us and you. Let us make a treaty with you</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너는 우리를 해하지 말라 이는 우리가 너를 범하지 아니하고 선한 일만 네게 행하여 네가 평안히 가게 하였음이니라 이제 너는 여호와께 복을 받은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you will do us no harm, just as we did not molest you but always treated you well and sent you away in peace. And now you are blessed by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 땅에 거류하면 내가 너와 함께 있어 네게 복을 주고 내가 이 모든 땅을 너와 네 자손에게 주리라 내가 네 아버지 아브라함에게 맹세한 것을 이루어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Stay in this land for a while, and I will be with you and will bless you. For to you and your descendants I will give all these lands and will confirm the oath I swore to your father Abraham.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이삭이 그들을 위하여 잔치를 베풀매 그들이 먹고 마시고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then made a feast for them, and they ate and drank.</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아침에 일찍이 일어나 서로 맹세한 후에 이삭이 그들을 보내매 그들이 평안히 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the next morning the men swore an oath to each other. Then Isaac sent them on their way, and they left him in peace.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 날에 이삭의 종들이 자기들이 판 우물에 대하여 이삭에게 와서 알리어 이르되 우리가 물을 얻었나이다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day Isaac's servants came and told him about the well they had dug. They said, "We've found water!"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그가 그 이름을 세바라 한지라 그러므로 그 성읍 이름이 오늘까지 브엘세바더라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called it Shibah, and to this day the name of the town has been Beersheba.</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에서가 사십 세에 헷 족속 브에리의 딸 유딧과 헷 족속 엘론의 딸 바스맛을 아내로 맞이하였더니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Esau was forty years old, he married Judith daughter of Beeri the Hittite, and also Basemath daughter of Elon the Hittite.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그들이 이삭과 리브가의 마음에 근심이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a source of grief to Isaac and Rebekah.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 자손을 하늘의 별과 같이 번성하게 하며 이 모든 땅을 네 자손에게 주리니 네 자손으로 말미암아 천하 만민이 복을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your descendants as numerous as the stars in the sky and will give them all these lands, and through your offspring all nations on earth will be blessed,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아브라함이 내 말을 순종하고 내 명령과 내 계명과 내 율례와 내 법도를 지켰음이라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Abraham obeyed me and kept my requirements, my commands, my decrees and my laws."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이삭이 그랄에 거주하였더니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Isaac stayed in Gerar.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곳 사람들이 그의 아내에 대하여 물으매 그가 말하기를 그는 내 누이라 하였으니 리브가는 보기에 아리따우므로 그 곳 백성이 리브가로 말미암아 자기를 죽일까 하여 그는 내 아내라 하기를 두려워함이었더라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men of that place asked him about his wife, he said, "She is my sister," because he was afraid to say, "She is my wife." He thought, "The men of this place might kill me on account of Rebekah, because she is beautiful."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이삭이 거기 오래 거주하였더니 이삭이 그 아내 리브가를 껴안은 것을 블레셋 왕 아비멜렉이 창으로 내다본지라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Isaac had been there a long time, Abimelech king of the Philistines looked down from a window and saw Isaac caressing his wife Rebekah.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이에 아비멜렉이 이삭을 불러 이르되 그가 분명히 네 아내거늘 어찌 네 누이라 하였느냐 이삭이 그에게 대답하되 내 생각에 그로 말미암아 내가 죽게 될까 두려워하였음이로라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Abimelech summoned Isaac and said, "She is really your wife! Why did you say, `She is my sister'?" Isaac answered him, "Because I thought I might lose my life on account of her."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