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이삭이 나이가 많아 눈이 어두워 잘 보지 못하더니 맏아들 에서를 불러 이르되 내 아들아 하매 그가 이르되 내가 여기 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Isaac was old and his eyes were so weak that he could no longer see, he called for Esau his older son and said to him, "My son." "Here I am," he answered.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그것을 네 아버지께 가져다 드려서 그가 죽기 전에 네게 축복하기 위하여 잡수시게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take it to your father to eat, so that he may give you his blessing before he dies."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야곱이 그 어머니 리브가에게 이르되 내 형 에서는 털이 많은 사람이요 나는 매끈매끈한 사람인즉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said to Rebekah his mother, "But my brother Esau is a hairy man, and I'm a man with smooth skin.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아버지께서 나를 만지실진대 내가 아버지의 눈에 속이는 자로 보일지라 복은 고사하고 저주를 받을까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if my father touches me? I would appear to be tricking him and would bring down a curse on myself rather than a blessing."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어머니가 그에게 이르되 내 아들아 너의 저주는 내게로 돌리리니 내 말만 따르고 가서 가져오라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mother said to him, "My son, let the curse fall on me. Just do what I say; go and get them for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가서 끌어다가 어머니에게로 가져왔더니 그의 어머니가 그의 아버지가 즐기는 별미를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and got them and brought them to his mother, and she prepared some tasty food, just the way his father liked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리브가가 집 안 자기에게 있는 그의 맏아들 에서의 좋은 의복을 가져다가 그의 작은 아들 야곱에게 입히고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Rebekah took the best clothes of Esau her older son, which she had in the house, and put them on her younger son Jacob.</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염소 새끼의 가죽을 그의 손과 목의 매끈매끈한 곳에 입히고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also covered his hands and the smooth part of his neck with the goatskins.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자기가 만든 별미와 떡을 자기 아들 야곱의 손에 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handed to her son Jacob the tasty food and the bread she had made.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야곱이 아버지에게 나아가서 내 아버지여 하고 부르니 이르되 내가 여기 있노라 내 아들아 네가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to his father and said, "My father." "Yes, my son," he answered. "Who is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야곱이 아버지에게 대답하되 나는 아버지의 맏아들 에서로소이다 아버지께서 내게 명하신 대로 내가 하였사오니 원하건대 일어나 앉아서 내가 사냥한 고기를 잡수시고 아버지 마음껏 내게 축복하소서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said to his father, "I am Esau your firstborn. I have done as you told me. Please sit up and eat some of my game so that you may give me your blessing."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이삭이 이르되 내가 이제 늙어 어느 날 죽을는지 알지 못하니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said, "I am now an old man and don't know the day of my death.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이삭이 그의 아들에게 이르되 내 아들아 네가 어떻게 이같이 속히 잡았느냐 그가 이르되 아버지의 하나님 여호와께서 나로 순조롭게 만나게 하셨음이니이다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asked his son, "How did you find it so quickly, my son?" "The LORD your God gave me success," he replied.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이삭이 야곱에게 이르되 내 아들아 가까이 오라 네가 과연 내 아들 에서인지 아닌지 내가 너를 만져보려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Isaac said to Jacob, "Come near so I can touch you, my son, to know whether you really are my son Esau or not."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야곱이 그 아버지 이삭에게 가까이 가니 이삭이 만지며 이르되 음성은 야곱의 음성이나 손은 에서의 손이로다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went close to his father Isaac, who touched him and said, "The voice is the voice of Jacob, but the hands are the hands of Esau."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그의 손이 형 에서의 손과 같이 털이 있으므로 분별하지 못하고 축복하였더라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recognize him, for his hands were hairy like those of his brother Esau; so he blessed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이삭이 이르되 네가 참 내 아들 에서냐 그가 대답하되 그러하니이다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you really my son Esau?" he asked. "I am," he replied.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이삭이 이르되 내게로 가져오라 내 아들이 사냥한 고기를 먹고 내 마음껏 네게 축복하리라 야곱이 그에게로 가져가매 그가 먹고 또 포도주를 가져가매 그가 마시고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"My son, bring me some of your game to eat, so that I may give you my blessing." Jacob brought it to him and he ate; and he brought some wine and he drank.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그의 아버지 이삭이 그에게 이르되 내 아들아 가까이 와서 내게 입맞추라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his father Isaac said to him, "Come here, my son, and kiss 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그가 가까이 가서 그에게 입맞추니 아버지가 그의 옷의 향취를 맡고 그에게 축복하여 이르되 내 아들의 향취는 여호와께서 복 주신 밭의 향취로다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to him and kissed him. When Isaac caught the smell of his clothes, he blessed him and said, "Ah, the smell of my son is like the smell of a field that the LORD has blessed.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하나님은 하늘의 이슬과 땅의 기름짐이며 풍성한 곡식과 포도주를 네게 주시기를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give you of heaven's dew and of earth's richness -- an abundance of grain and new wine.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만민이 너를 섬기고 열국이 네게 굴복하리니 네가 형제들의 주가 되고 네 어머니의 아들들이 네게 굴복하며 너를 저주하는 자는 저주를 받고 너를 축복하는 자는 복을 받기를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nations serve you and peoples bow down to you. Be lord over your brothers, and may the sons of your mother bow down to you. May those who curse you be cursed and those who bless you be blessed."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그런즉 네 기구 곧 화살통과 활을 가지고 들에 가서 나를 위하여 사냥하여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get your weapons -- your quiver and bow -- and go out to the open country to hunt some wild game for me.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이삭이 야곱에게 축복하기를 마치매 야곱이 그의 아버지 이삭 앞에서 나가자 곧 그의 형 에서가 사냥하여 돌아온지라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Isaac finished blessing him and Jacob had scarcely left his father's presence, his brother Esau came in from hunting.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그가 별미를 만들어 아버지에게로 가지고 가서 이르되 아버지여 일어나서 아들이 사냥한 고기를 잡수시고 마음껏 내게 축복하소서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 prepared some tasty food and brought it to his father. Then he said to him, "My father, sit up and eat some of my game, so that you may give me your blessing."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그의 아버지 이삭이 그에게 이르되 너는 누구냐 그가 대답하되 나는 아버지의 아들 곧 아버지의 맏아들 에서로소이다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Isaac asked him, "Who are you?" "I am your son," he answered, "your firstborn, Esau."</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이삭이 심히 크게 떨며 이르되 그러면 사냥한 고기를 내게 가져온 자가 누구냐 네가 오기 전에 내가 다 먹고 그를 위하여 축복하였은즉 그가 반드시 복을 받을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trembled violently and said, "Who was it, then, that hunted game and brought it to me? I ate it just before you came and I blessed him -- and indeed he will be blessed!"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에서가 그의 아버지의 말을 듣고 소리 내어 울며 아버지에게 이르되 내 아버지여 내게 축복하소서 내게도 그리하소서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Esau heard his father's words, he burst out with a loud and bitter cry and said to his father, "Bless me -- me too, my father!"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이삭이 이르되 네 아우가 와서 속여 네 복을 빼앗았도다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said, "Your brother came deceitfully and took your blessing."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에서가 이르되 그의 이름을 야곱이라 함이 합당하지 아니하니이까 그가 나를 속임이 이것이 두 번째니이다 전에는 나의 장자의 명분을 빼앗고 이제는 내 복을 빼앗았나이다 또 이르되 아버지께서 나를 위하여 빌 복을 남기지 아니하셨나이까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said, "Isn't he rightly named Jacob? He has deceived me these two times: He took my birthright, and now he's taken my blessing!" Then he asked, "Haven't you reserved any blessing for me?"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이삭이 에서에게 대답하여 이르되 내가 그를 너의 주로 세우고 그의 모든 형제를 내가 그에게 종으로 주었으며 곡식과 포도주를 그에게 주었으니 내 아들아 내가 네게 무엇을 할 수 있으랴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answered Esau, "I have made him lord over you and have made all his relatives his servants, and I have sustained him with grain and new wine. So what can I possibly do for you, my son?"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에서가 아버지에게 이르되 내 아버지여 아버지가 빌 복이 이 하나 뿐이리이까 내 아버지여 내게 축복하소서 내게도 그리하소서 하고 소리를 높여 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said to his father, "Do you have only one blessing, my father? Bless me too, my father!" Then Esau wept aloud.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 아버지 이삭이 그에게 대답하여 이르되 네 주소는 땅의 기름짐에서 멀고 내리는 하늘 이슬에서 멀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Isaac answered him, "Your dwelling will be away from the earth's richness, away from the dew of heaven above.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즐기는 별미를 만들어 내게로 가져와서 먹게 하여 내가 죽기 전에 내 마음껏 네게 축복하게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me the kind of tasty food I like and bring it to me to eat, so that I may give you my blessing before I die."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너는 칼을 믿고 생활하겠고 네 아우를 섬길 것이며 네가 매임을 벗을 때에는 그 멍에를 네 목에서 떨쳐버리리라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live by the sword and you will serve your brother. But when you grow restless, you will throw his yoke from off your neck."</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그의 아버지가 야곱에게 축복한 그 축복으로 말미암아 에서가 야곱을 미워하여 심중에 이르기를 아버지를 곡할 때가 가까웠은즉 내가 내 아우 야곱을 죽이리라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held a grudge against Jacob because of the blessing his father had given him. He said to himself, "The days of mourning for my father are near; then I will kill my brother Jacob."</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맏아들 에서의 이 말이 리브가에게 들리매 이에 사람을 보내어 작은 아들 야곱을 불러 그에게 이르되 네 형 에서가 너를 죽여 그 한을 풀려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Rebekah was told what her older son Esau had said, she sent for her younger son Jacob and said to him, "Your brother Esau is consoling himself with the thought of killing you.</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내 아들아 내 말을 따라 일어나 하란으로 가서 내 오라버니 라반에게로 피신하여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my son, do what I say: Flee at once to my brother Laban in Haran.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네 형의 노가 풀리기까지 몇 날 동안 그와 함께 거주하라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Stay with him for a while until your brother's fury subsides.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네 형의 분노가 풀려 네가 자기에게 행한 것을 잊어버리거든 내가 곧 사람을 보내어 너를 거기서 불러오리라 어찌 하루에 너희 둘을 잃으랴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brother is no longer angry with you and forgets what you did to him, I'll send word for you to come back from there. Why should I lose both of you in one day?"</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리브가가 이삭에게 이르되 내가 헷 사람의 딸들로 말미암아 내 삶이 싫어졌거늘 야곱이 만일 이 땅의 딸들 곧 그들과 같은 헷 사람의 딸들 중에서 아내를 맞이하면 내 삶이 내게 무슨 재미가 있으리이까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Rebekah said to Isaac, "I'm disgusted with living because of these Hittite women. If Jacob takes a wife from among the women of this land, from Hittite women like these, my life will not be worth living."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이삭이 그의 아들 에서에게 말할 때에 리브가가 들었더니 에서가 사냥하여 오려고 들로 나가매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Rebekah was listening as Isaac spoke to his son Esau. When Esau left for the open country to hunt game and bring it back,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리브가가 그의 아들 야곱에게 말하여 이르되 네 아버지가 네 형 에서에게 말씀하시는 것을 내가 들으니 이르시기를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Rebekah said to her son Jacob, "Look, I overheard your father say to your brother Esau,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나를 위하여 사냥하여 가져다가 별미를 만들어 내가 먹게 하여 죽기 전에 여호와 앞에서 네게 축복하게 하라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me some game and prepare me some tasty food to eat, so that I may give you my blessing in the presence of the LORD before I die.'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그런즉 내 아들아 내 말을 따라 내가 네게 명하는 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my son, listen carefully and do what I tell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염소 떼에 가서 거기서 좋은 염소 새끼 두 마리를 내게로 가져오면 내가 그것으로 네 아버지를 위하여 그가 즐기시는 별미를 만들리니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out to the flock and bring me two choice young goats, so I can prepare some tasty food for your father, just the way he likes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