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이삭이 야곱을 불러 그에게 축복하고 또 당부하여 이르되 너는 가나안 사람의 딸들 중에서 아내를 맞이하지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Isaac called for Jacob and blessed him and commanded him: "Do not marry a Canaanite woman.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야곱이 브엘세바에서 떠나 하란으로 향하여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left Beersheba and set out for Haran.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한 곳에 이르러는 해가 진지라 거기서 유숙하려고 그 곳의 한 돌을 가져다가 베개로 삼고 거기 누워 자더니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reached a certain place, he stopped for the night because the sun had set. Taking one of the stones there, he put it under his head and lay down to sleep.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꿈에 본즉 사닥다리가 땅 위에 서 있는데 그 꼭대기가 하늘에 닿았고 또 본즉 하나님의 사자들이 그 위에서 오르락내리락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 dream in which he saw a stairway resting on the earth, with its top reaching to heaven, and the angels of God were ascending and descending on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본즉 여호와께서 그 위에 서서 이르시되 나는 여호와니 너의 조부 아브라함의 하나님이요 이삭의 하나님이라 네가 누워 있는 땅을 내가 너와 네 자손에게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above it stood the LORD, and he said: "I am the LORD, the God of your father Abraham and the God of Isaac. I will give you and your descendants the land on which you are lying.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자손이 땅의 티끌 같이 되어 네가 서쪽과 동쪽과 북쪽과 남쪽으로 퍼져나갈지며 땅의 모든 족속이 너와 네 자손으로 말미암아 복을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descendants will be like the dust of the earth, and you will spread out to the west and to the east, to the north and to the south. All peoples on earth will be blessed through you and your offspring.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너와 함께 있어 네가 어디로 가든지 너를 지키며 너를 이끌어 이 땅으로 돌아오게 할지라 내가 네게 허락한 것을 다 이루기까지 너를 떠나지 아니하리라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with you and will watch over you wherever you go, and I will bring you back to this land. I will not leave you until I have done what I have promised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야곱이 잠이 깨어 이르되 여호와께서 과연 여기 계시거늘 내가 알지 못하였도다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awoke from his sleep, he thought, "Surely the LORD is in this place, and I was not aware of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두려워하여 이르되 두렵도다 이 곳이여 이것은 다름 아닌 하나님의 집이요 이는 하늘의 문이로다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afraid and said, "How awesome is this place! This is none other than the house of God; this is the gate of heaven."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야곱이 아침에 일찍이 일어나 베개로 삼았던 돌을 가져다가 기둥으로 세우고 그 위에 기름을 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Jacob took the stone he had placed under his head and set it up as a pillar and poured oil on top of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곳 이름을 벧엘이라 하였더라 이 성의 옛 이름은 루스더라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that place Bethel, though the city used to be called Luz.</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일어나 밧단아람으로 가서 네 외조부 브두엘의 집에 이르러 거기서 네 외삼촌 라반의 딸 중에서 아내를 맞이하라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at once to Paddan Aram, to the house of your mother's father Bethuel. Take a wife for yourself there, from among the daughters of Laban, your mother's brother.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야곱이 서원하여 이르되 하나님이 나와 함께 계셔서 내가 가는 이 길에서 나를 지키시고 먹을 떡과 입을 옷을 주시어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made a vow, saying, "If God will be with me and will watch over me on this journey I am taking and will give me food to eat and clothes to wear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평안히 아버지 집으로 돌아가게 하시오면 여호와께서 나의 하나님이 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I return safely to my father's house, then the LORD will be my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기둥으로 세운 이 돌이 하나님의 집이 될 것이요 하나님께서 내게 주신 모든 것에서 십분의 일을 내가 반드시 하나님께 드리겠나이다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stone that I have set up as a pillar will be God's house, and of all that you give me I will give you a tenth."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전능하신 하나님이 네게 복을 주시어 네가 생육하고 번성하게 하여 네가 여러 족속을 이루게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Almighty bless you and make you fruitful and increase your numbers until you become a community of peoples.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아브라함에게 허락하신 복을 네게 주시되 너와 너와 함께 네 자손에게도 주사 하나님이 아브라함에게 주신 땅 곧 네가 거류하는 땅을 네가 차지하게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he give you and your descendants the blessing given to Abraham, so that you may take possession of the land where you now live as an alien, the land God gave to Abraham."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이삭이 야곱을 보내매 그가 밧단아람으로 가서 라반에게 이르렀으니 라반은 아람 사람 브두엘의 아들이요 야곱과 에서의 어머니 리브가의 오라비더라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Isaac sent Jacob on his way, and he went to Paddan Aram, to Laban son of Bethuel the Aramean, the brother of Rebekah, who was the mother of Jacob and Esau.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에서가 본즉 이삭이 야곱에게 축복하고 그를 밧단아람으로 보내어 거기서 아내를 맞이하게 하였고 또 그에게 축복하고 명하기를 너는 가나안 사람의 딸들 중에서 아내를 맞이하지 말라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Esau learned that Isaac had blessed Jacob and had sent him to Paddan Aram to take a wife from there, and that when he blessed him he commanded him, "Do not marry a Canaanite woman,"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야곱이 부모의 명을 따라 밧단아람으로 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Jacob had obeyed his father and mother and had gone to Paddan Aram.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에서가 또 본즉 가나안 사람의 딸들이 그의 아버지 이삭을 기쁘게 하지 못하는지라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then realized how displeasing the Canaanite women were to his father Isaac;</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에서가 이스마엘에게 가서 그 본처들 외에 아브라함의 아들 이스마엘의 딸이요 느바욧의 누이인 마할랏을 아내로 맞이하였더라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to Ishmael and married Mahalath, the sister of Nebaioth and daughter of Ishmael son of Abraham, in addition to the wives he already had.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