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그런데 뱀은 여호와 하나님이 지으신 들짐승 중에 가장 간교하니라 뱀이 여자에게 물어 이르되 하나님이 참으로 너희에게 동산 모든 나무의 열매를 먹지 말라 하시더냐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serpent was more crafty than any of the wild animals the LORD God had made. He said to the woman, "Did God really say, `You must not eat from any tree in the garden'?"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이르되 내가 동산에서 하나님의 소리를 듣고 내가 벗었으므로 두려워하여 숨었나이다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"I heard you in the garden, and I was afraid because I was naked; so I hid."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이르시되 누가 너의 벗었음을 네게 알렸느냐 내가 네게 먹지 말라 명한 그 나무 열매를 네가 먹었느냐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"Who told you that you were naked? Have you eaten from the tree that I commanded you not to eat from?"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아담이 이르되 하나님이 주셔서 나와 함께 있게 하신 여자 그가 그 나무 열매를 내게 주므로 내가 먹었나이다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said, "The woman you put here with me -- she gave me some fruit from the tree, and I ate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 하나님이 여자에게 이르시되 네가 어찌하여 이렇게 하였느냐 여자가 이르되 뱀이 나를 꾀므로 내가 먹었나이다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God said to the woman, "What is this you have done?" The woman said, "The serpent deceived me, and I ate."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 하나님이 뱀에게 이르시되 네가 이렇게 하였으니 네가 모든 가축과 들의 모든 짐승보다 더욱 저주를 받아 배로 다니고 살아 있는 동안 흙을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God said to the serpent, "Because you have done this, "cursed are you above all the livestock and all the wild animals! You will crawl on your belly and you will eat dust all the days of your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너로 여자와 원수가 되게 하고 네 후손도 여자의 후손과 원수가 되게 하리니 여자의 후손은 네 머리를 상하게 할 것이요 너는 그의 발꿈치를 상하게 할 것이니라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put enmity between you and the woman, and between your offspring and hers; he will crush your head, and you will strike his heel."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여자에게 이르시되 내가 네게 임신하는 고통을 크게 더하리니 네가 수고하고 자식을 낳을 것이며 너는 남편을 원하고 남편은 너를 다스릴 것이니라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woman he said, "I will greatly increase your pains in childbearing; with pain you will give birth to children. Your desire will be for your husband, and he will rule over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아담에게 이르시되 네가 네 아내의 말을 듣고 내가 네게 먹지 말라 한 나무의 열매를 먹었은즉 땅은 너로 말미암아 저주를 받고 너는 네 평생에 수고하여야 그 소산을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Adam he said, "Because you listened to your wife and ate from the tree about which I commanded you, `You must not eat of it,' "Cursed is the ground because of you; through painful toil you will eat of it all the days of your life.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땅이 네게 가시덤불과 엉겅퀴를 낼 것이라 네가 먹을 것은 밭의 채소인즉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produce thorns and thistles for you, and you will eat the plants of the field.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흙으로 돌아갈 때까지 얼굴에 땀을 흘려야 먹을 것을 먹으리니 네가 그것에서 취함을 입었음이라 너는 흙이니 흙으로 돌아갈 것이니라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sweat of your brow you will eat your food until you return to the ground, since from it you were taken; for dust you are and to dust you will return."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여자가 뱀에게 말하되 동산 나무의 열매를 우리가 먹을 수 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said to the serpent, "We may eat fruit from the trees in the garden,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아담이 그의 아내의 이름을 하와라 불렀으니 그는 모든 산 자의 어머니가 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Adam named his wife Eve, because she would become the mother of all the living.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 하나님이 아담과 그의 아내를 위하여 가죽옷을 지어 입히시니라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made garments of skin for Adam and his wife and clothed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 하나님이 이르시되 보라 이 사람이 선악을 아는 일에 우리 중 하나 같이 되었으니 그가 그의 손을 들어 생명 나무 열매도 따먹고 영생할까 하노라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God said, "The man has now become like one of us, knowing good and evil. He must not be allowed to reach out his hand and take also from the tree of life and eat, and live forever."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 하나님이 에덴 동산에서 그를 내보내어 그의 근원이 된 땅을 갈게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God banished him from the Garden of Eden to work the ground from which he had been taken.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이같이 하나님이 그 사람을 쫓아내시고 에덴 동산 동쪽에 그룹들과 두루 도는 불 칼을 두어 생명 나무의 길을 지키게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drove the man out, he placed on the east side of the Garden of Eden cherubim and a flaming sword flashing back and forth to guard the way to the tree of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동산 중앙에 있는 나무의 열매는 하나님의 말씀에 너희는 먹지도 말고 만지지도 말라 너희가 죽을까 하노라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did say, `You must not eat fruit from the tree that is in the middle of the garden, and you must not touch it, or you will die.'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뱀이 여자에게 이르되 너희가 결코 죽지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not surely die," the serpent said to the woman.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그것을 먹는 날에는 너희 눈이 밝아져 하나님과 같이 되어 선악을 알 줄 하나님이 아심이니라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knows that when you eat of it your eyes will be opened, and you will be like God, knowing good and evil."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여자가 그 나무를 본즉 먹음직도 하고 보암직도 하고 지혜롭게 할 만큼 탐스럽기도 한 나무인지라 여자가 그 열매를 따먹고 자기와 함께 있는 남편에게도 주매 그도 먹은지라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woman saw that the fruit of the tree was good for food and pleasing to the eye, and also desirable for gaining wisdom, she took some and ate it. She also gave some to her husband, who was with her, and he ate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그들의 눈이 밝아져 자기들이 벗은 줄을 알고 무화과나무 잎을 엮어 치마로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eyes of both of them were opened, and they realized they were naked; so they sewed fig leaves together and made coverings for themselves.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그 날 바람이 불 때 동산에 거니시는 여호와 하나님의 소리를 듣고 아담과 그의 아내가 여호와 하나님의 낯을 피하여 동산 나무 사이에 숨은지라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and his wife heard the sound of the LORD God as he was walking in the garden in the cool of the day, and they hid from the LORD God among the trees of the garden.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 하나님이 아담을 부르시며 그에게 이르시되 네가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God called to the man, "Where are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