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라헬이 자기가 야곱에게서 아들을 낳지 못함을 보고 그의 언니를 시기하여 야곱에게 이르되 내게 자식을 낳게 하라 그렇지 아니하면 내가 죽겠노라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Rachel saw that she was not bearing Jacob any children, she became jealous of her sister. So she said to Jacob, "Give me children, or I'll die!"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레아의 시녀 실바가 야곱에게서 아들을 낳으매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Leah's servant Zilpah bore Jacob a son.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레아가 이르되 복되도다 하고 그의 이름을 갓이라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"What good fortune!" So she named him Gad.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레아의 시녀 실바가 둘째 아들을 야곱에게 낳으매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Leah's servant Zilpah bore Jacob a second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레아가 이르되 기쁘도다 모든 딸들이 나를 기쁜 자라 하리로다 하고 그의 이름을 아셀이라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"How happy I am! The women will call me happy." So she named him Asher.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밀 거둘 때 르우벤이 나가서 들에서 합환채를 얻어 그의 어머니 레아에게 드렸더니 라헬이 레아에게 이르되 언니의 아들의 합환채를 청구하노라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wheat harvest, Reuben went out into the fields and found some mandrake plants, which he brought to his mother Leah. Rachel said to Leah, "Please give me some of your son's mandrakes."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레아가 그에게 이르되 네가 내 남편을 빼앗은 것이 작은 일이냐 그런데 네가 내 아들의 합환채도 빼앗고자 하느냐 라헬이 이르되 그러면 언니의 아들의 합환채 대신에 오늘 밤에 내 남편이 언니와 동침하리라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 said to her, "Wasn't it enough that you took away my husband? Will you take my son's mandrakes too?" "Very well," Rachel said, "he can sleep with you tonight in return for your son's mandrakes."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저물 때에 야곱이 들에서 돌아오매 레아가 나와서 그를 영접하며 이르되 내게로 들어오라 내가 내 아들의 합환채로 당신을 샀노라 그 밤에 야곱이 그와 동침하였더라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Jacob came in from the fields that evening, Leah went out to meet him. "You must sleep with me," she said. "I have hired you with my son's mandrakes." So he slept with her that night.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레아의 소원을 들으셨으므로 그가 임신하여 다섯째 아들을 야곱에게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listened to Leah, and she became pregnant and bore Jacob a fifth son.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레아가 이르되 내가 내 시녀를 내 남편에게 주었으므로 하나님이 내게 그 값을 주셨다 하고 그의 이름을 잇사갈이라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"God has rewarded me for giving my maidservant to my husband." So she named him Issachar.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레아가 다시 임신하여 여섯째 아들을 야곱에게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conceived again and bore Jacob a sixth son.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라헬에게 성을 내어 이르되 그대를 임신하지 못하게 하시는 이는 하나님이시니 내가 하나님을 대신하겠느냐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became angry with her and said, "Am I in the place of God, who has kept you from having children?"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레아가 이르되 하나님이 내게 후한 선물을 주시도다 내가 남편에게 여섯 아들을 낳았으니 이제는 그가 나와 함께 살리라 하고 그의 이름을 스불론이라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Leah said, "God has presented me with a precious gift. This time my husband will treat me with honor, because I have borne him six sons." So she named him Zebulun.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후에 그가 딸을 낳고 그의 이름을 디나라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she gave birth to a daughter and named her Dinah.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하나님이 라헬을 생각하신지라 하나님이 그의 소원을 들으시고 그의 태를 여셨으므로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remembered Rachel; he listened to her and opened her womb.</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임신하여 아들을 낳고 이르되 하나님이 내 부끄러움을 씻으셨다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became pregnant and gave birth to a son and said, "God has taken away my disgrace."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이름을 요셉이라 하니 여호와는 다시 다른 아들을 내게 더하시기를 원하노라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named him Joseph, and said, "May the LORD add to me another son."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라헬이 요셉을 낳았을 때에 야곱이 라반에게 이르되 나를 보내어 내 고향 나의 땅으로 가게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Rachel gave birth to Joseph, Jacob said to Laban, "Send me on my way so I can go back to my own homeland.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외삼촌에게서 일하고 얻은 처자를 내게 주시어 나로 가게 하소서 내가 외삼촌에게 한 일은 외삼촌이 아시나이다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me my wives and children, for whom I have served you, and I will be on my way. You know how much work I've done for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라반이 그에게 이르되 여호와께서 너로 말미암아 내게 복 주신 줄을 내가 깨달았노니 네가 나를 사랑스럽게 여기거든 그대로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Laban said to him, "If I have found favor in your eyes, please stay. I have learned by divination that the LORD has blessed me because of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이르되 네 품삯을 정하라 내가 그것을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added, "Name your wages, and I will pay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야곱이 그에게 이르되 내가 어떻게 외삼촌을 섬겼는지, 어떻게 외삼촌의 가축을 쳤는지 외삼촌이 아시나이다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him, "You know how I have worked for you and how your livestock has fared under my care.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라헬이 이르되 내 여종 빌하에게로 들어가라 그가 아들을 낳아 내 무릎에 두리니 그러면 나도 그로 말미암아 자식을 얻겠노라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said, "Here is Bilhah, my maidservant. Sleep with her so that she can bear children for me and that through her I too can build a family."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오기 전에는 외삼촌의 소유가 적더니 번성하여 떼를 이루었으니 내 발이 이르는 곳마다 여호와께서 외삼촌에게 복을 주셨나이다 그러나 나는 언제나 내 집을 세우리이까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little you had before I came has increased greatly, and the LORD has blessed you wherever I have been. But now, when may I do something for my own household?"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라반이 이르되 내가 무엇으로 네게 주랴 야곱이 이르되 외삼촌께서 내게 아무것도 주시지 않아도 나를 위하여 이 일을 행하시면 내가 다시 외삼촌의 양 떼를 먹이고 지키리이다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I give you?" he asked. "Don't give me anything," Jacob replied. "But if you will do this one thing for me, I will go on tending your flocks and watching over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오늘 내가 외삼촌의 양 떼에 두루 다니며 그 양 중에 아롱진 것과 점 있는 것과 검은 것을 가려내며 또 염소 중에 점 있는 것과 아롱진 것을 가려내리니 이같은 것이 내 품삯이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go through all your flocks today and remove from them every speckled or spotted sheep, every dark-colored lamb and every spotted or speckled goat. They will be my wages.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후일에 외삼촌께서 오셔서 내 품삯을 조사하실 때에 나의 의가 내 대답이 되리이다 내게 혹시 염소 중 아롱지지 아니한 것이나 점이 없는 것이나 양 중에 검지 아니한 것이 있거든 다 도둑질한 것으로 인정하소서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my honesty will testify for me in the future, whenever you check on the wages you have paid me. Any goat in my possession that is not speckled or spotted, or any lamb that is not dark-colored, will be considered stolen."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라반이 이르되 내가 네 말대로 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"Agreed," said Laban. "Let it be as you have said."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날에 그가 숫염소 중 얼룩무늬 있는 것과 점 있는 것을 가리고 암염소 중 흰 바탕에 아롱진 것과 점 있는 것을 가리고 양 중의 검은 것들을 가려 자기 아들들의 손에 맡기고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he removed all the male goats that were streaked or spotted, and all the speckled or spotted female goats (all that had white on them) and all the dark-colored lambs, and he placed them in the care of his sons.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자기와 야곱의 사이를 사흘 길이 뜨게 하였고 야곱은 라반의 남은 양 떼를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put a three-day journey between himself and Jacob, while Jacob continued to tend the rest of Laban's flocks.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야곱이 버드나무와 살구나무와 신풍나무의 푸른 가지를 가져다가 그것들의 껍질을 벗겨 흰 무늬를 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however, took fresh-cut branches from poplar, almond and plane trees and made white stripes on them by peeling the bark and exposing the white inner wood of the branches.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껍질 벗긴 가지를 양 떼가 와서 먹는 개천의 물 구유에 세워 양 떼를 향하게 하매 그 떼가 물을 먹으러 올 때에 새끼를 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placed the peeled branches in all the watering troughs, so that they would be directly in front of the flocks when they came to drink. When the flocks were in heat and came to drink,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가지 앞에서 새끼를 배므로 얼룩얼룩한 것과 점이 있고 아롱진 것을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mated in front of the branches. And they bore young that were streaked or speckled or spotted.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시녀 빌하를 남편에게 아내로 주매 야곱이 그에게로 들어갔더니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gave him her servant Bilhah as a wife. Jacob slept with 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야곱이 새끼 양을 구분하고 그 얼룩무늬와 검은 빛 있는 것을 라반의 양과 서로 마주보게 하며 자기 양을 따로 두어 라반의 양과 섞이지 않게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set apart the young of the flock by themselves, but made the rest face the streaked and dark-colored animals that belonged to Laban. Thus he made separate flocks for himself and did not put them with Laban's animals.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튼튼한 양이 새끼 밸 때에는 야곱이 개천에다가 양 떼의 눈 앞에 그 가지를 두어 양이 그 가지 곁에서 새끼를 배게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stronger females were in heat, Jacob would place the branches in the troughs in front of the animals so they would mate near the branches,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약한 양이면 그 가지를 두지 아니하니 그렇게 함으로 약한 것은 라반의 것이 되고 튼튼한 것은 야곱의 것이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animals were weak, he would not place them there. So the weak animals went to Laban and the strong ones to Jacob.</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이에 그 사람이 매우 번창하여 양 떼와 노비와 낙타와 나귀가 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man grew exceedingly prosperous and came to own large flocks, and maidservants and menservants, and camels and donkeys.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빌하가 임신하여 야곱에게 아들을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became pregnant and bore him a 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라헬이 이르되 하나님이 내 억울함을 푸시려고 내 호소를 들으사 내게 아들을 주셨다 하고 이로 말미암아 그의 이름을 단이라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said, "God has vindicated me; he has listened to my plea and given me a son." Because of this she named him Dan.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라헬의 시녀 빌하가 다시 임신하여 둘째 아들을 야곱에게 낳으매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Rachel's servant Bilhah conceived again and bore Jacob a second son.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라헬이 이르되 내가 언니와 크게 경쟁하여 이겼다 하고 그의 이름을 납달리라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Rachel said, "I have had a great struggle with my sister, and I have won." So she named him Naphtali.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레아가 자기의 출산이 멈춤을 보고 그의 시녀 실바를 데려다가 야곱에게 주어 아내로 삼게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Leah saw that she had stopped having children, she took her maidservant Zilpah and gave her to Jacob as a wife.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