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야곱이 길을 가는데 하나님의 사자들이 그를 만난지라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Jacob also went on his way, and the angels of God met him.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나는 주께서 주의 종에게 베푸신 모든 은총과 모든 진실하심을 조금도 감당할 수 없사오나 내가 내 지팡이만 가지고 이 요단을 건넜더니 지금은 두 떼나 이루었나이다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unworthy of all the kindness and faithfulness you have shown your servant. I had only my staff when I crossed this Jordan, but now I have become two groups.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주께 간구하오니 내 형의 손에서, 에서의 손에서 나를 건져내시옵소서 내가 그를 두려워함은 그가 와서 나와 내 처자들을 칠까 겁이 나기 때문이니이다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Save me, I pray, from the hand of my brother Esau, for I am afraid he will come and attack me, and also the mothers with their children.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주께서 말씀하시기를 내가 반드시 네게 은혜를 베풀어 네 씨로 바다의 셀 수 없는 모래와 같이 많게 하리라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 have said, `I will surely make you prosper and will make your descendants like the sand of the sea, which cannot be counted.'"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야곱이 거기서 밤을 지내고 그 소유 중에서 형 에서를 위하여 예물을 택하니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spent the night there, and from what he had with him he selected a gift for his brother Esau: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암염소가 이백이요 숫염소가 이십이요 암양이 이백이요 숫양이 이십이요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two hundred female goats and twenty male goats, two hundred ewes and twenty rams,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젖 나는 낙타 삼십과 그 새끼요 암소가 사십이요 황소가 열이요 암나귀가 이십이요 그 새끼 나귀가 열이라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thirty female camels with their young, forty cows and ten bulls, and twenty female donkeys and ten male donkeys.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그것을 각각 떼로 나누어 종들의 손에 맡기고 그의 종에게 이르되 나보다 앞서 건너가서 각 떼로 거리를 두게 하라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put them in the care of his servants, each herd by itself, and said to his servants, "Go ahead of me, and keep some space between the herds."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그가 또 앞선 자에게 명령하여 이르되 내 형 에서가 너를 만나 묻기를 네가 누구의 사람이며 어디로 가느냐 네 앞의 것은 누구의 것이냐 하거든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instructed the one in the lead: "When my brother Esau meets you and asks, `To whom do you belong, and where are you going, and who owns all these animals in front of you?'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대답하기를 주의 종 야곱의 것이요 자기 주 에서에게로 보내는 예물이오며 야곱도 우리 뒤에 있나이다 하라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you are to say, `They belong to your servant Jacob. They are a gift sent to my lord Esau, and he is coming behind us.'"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 둘째와 셋째와 각 떼를 따라가는 자에게 명령하여 이르되 너희도 에서를 만나거든 곧 이같이 그에게 말하고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also instructed the second, the third and all the others who followed the herds: "You are to say the same thing to Esau when you meet him.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야곱이 그들을 볼 때에 이르기를 이는 하나님의 군대라 하고 그 땅 이름을 마하나임이라 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Jacob saw them, he said, "This is the camp of God!" So he named that place Mahanaim.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또 너희는 말하기를 주의 종 야곱이 우리 뒤에 있다 하라 하니 이는 야곱이 말하기를 내가 내 앞에 보내는 예물로 형의 감정을 푼 후에 대면하면 형이 혹시 나를 받아 주리라 함이었더라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be sure to say, `Your servant Jacob is coming behind us.'" For he thought, "I will pacify him with these gifts I am sending on ahead; later, when I see him, perhaps he will receive me."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 예물은 그에 앞서 보내고 그는 무리 가운데서 밤을 지내다가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Jacob's gifts went on ahead of him, but he himself spent the night in the camp.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밤에 일어나 두 아내와 두 여종과 열한 아들을 인도하여 얍복 나루를 건널새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night Jacob got up and took his two wives, his two maidservants and his eleven sons and crossed the ford of the Jabbok.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그들을 인도하여 시내를 건너가게 하며 그의 소유도 건너가게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he had sent them across the stream, he sent over all his possessions.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야곱은 홀로 남았더니 어떤 사람이 날이 새도록 야곱과 씨름하다가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Jacob was left alone, and a man wrestled with him till daybreak.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자기가 야곱을 이기지 못함을 보고 그가 야곱의 허벅지 관절을 치매 야곱의 허벅지 관절이 그 사람과 씨름할 때에 어긋났더라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man saw that he could not overpower him, he touched the socket of Jacob's hip so that his hip was wrenched as he wrestled with the man.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그가 이르되 날이 새려하니 나로 가게 하라 야곱이 이르되 당신이 내게 축복하지 아니하면 가게 하지 아니하겠나이다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man said, "Let me go, for it is daybreak." But Jacob replied, "I will not let you go unless you bless me."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 사람이 그에게 이르되 네 이름이 무엇이냐 그가 이르되 야곱이니이다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man asked him, "What is your name?" "Jacob," he answered.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그가 이르되 네 이름을 다시는 야곱이라 부를 것이 아니요 이스라엘이라 부를 것이니 이는 네가 하나님과 및 사람들과 겨루어 이겼음이니라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 man said, "Your name will no longer be Jacob, but Israel, because you have struggled with God and with men and have overcome."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야곱이 청하여 이르되 당신의 이름을 알려주소서 그 사람이 이르되 어찌하여 내 이름을 묻느냐 하고 거기서 야곱에게 축복한지라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Jacob said, "Please tell me your name." But he replied, "Why do you ask my name?" Then he blessed him there.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야곱이 세일 땅 에돔 들에 있는 형 에서에게로 자기보다 앞서 사자들을 보내며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Jacob sent messengers ahead of him to his brother Esau in the land of Seir, the country of Edom.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그러므로 야곱이 그 곳 이름을 브니엘이라 하였으니 그가 이르기를 내가 하나님과 대면하여 보았으나 내 생명이 보전되었다 함이더라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Jacob called the place Peniel, saying, "It is because I saw God face to face, and yet my life was spared."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그가 브니엘을 지날 때에 해가 돋았고 그의 허벅다리로 말미암아 절었더라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sun rose above him as he passed Peniel, and he was limping because of his hip.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 사람이 야곱의 허벅지 관절에 있는 둔부의 힘줄을 쳤으므로 이스라엘 사람들이 지금까지 허벅지 관절에 있는 둔부의 힘줄을 먹지 아니하더라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to this day the Israelites do not eat the tendon attached to the socket of the hip, because the socket of Jacob's hip was touched near the tendon.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그들에게 명령하여 이르되 너희는 내 주 에서에게 이같이 말하라 주의 종 야곱이 이같이 말하기를 내가 라반과 함께 거류하며 지금까지 머물러 있었사오며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instructed them: "This is what you are to say to my master Esau: `Your servant Jacob says, I have been staying with Laban and have remained there till now.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내게 소와 나귀와 양 떼와 노비가 있으므로 사람을 보내어 내 주께 알리고 내 주께 은혜 받기를 원하나이다 하라 하였더니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cattle and donkeys, sheep and goats, menservants and maidservants. Now I am sending this message to my lord, that I may find favor in your eyes.'"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사자들이 야곱에게 돌아와 이르되 우리가 주인의 형 에서에게 이른즉 그가 사백 명을 거느리고 주인을 만나려고 오더이다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messengers returned to Jacob, they said, "We went to your brother Esau, and now he is coming to meet you, and four hundred men are with him."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야곱이 심히 두렵고 답답하여 자기와 함께 한 동행자와 양과 소와 낙타를 두 떼로 나누고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great fear and distress Jacob divided the people who were with him into two groups, and the flocks and herds and camels as well.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이르되 에서가 와서 한 떼를 치면 남은 한 떼는 피하리라 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thought, "If Esau comes and attacks one group, the group that is left may escape."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32장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야곱이 또 이르되 내 조부 아브라함의 하나님, 내 아버지 이삭의 하나님 여호와여 주께서 전에 내게 명하시기를 네 고향, 네 족속에게로 돌아가라 내가 네게 은혜를 베풀리라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Jacob prayed, "O God of my father Abraham, God of my father Isaac, O LORD, who said to me, `Go back to your country and your relatives, and I will make you prosper,'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