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레아가 야곱에게 낳은 딸 디나가 그 땅의 딸들을 보러 나갔더니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Dinah, the daughter Leah had borne to Jacob, went out to visit the women of the land.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너희가 우리와 함께 거주하되 땅이 너희 앞에 있으니 여기 머물러 매매하며 여기서 기업을 얻으라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can settle among us; the land is open to you. Live in it, trade in it, and acquire property in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세겜도 디나의 아버지와 그의 남자 형제들에게 이르되 나로 너희에게 은혜를 입게 하라 너희가 내게 말하는 것은 내가 다 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Shechem said to Dinah's father and brothers, "Let me find favor in your eyes, and I will give you whatever you ask.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소녀만 내게 주어 아내가 되게 하라 아무리 큰 혼수와 예물을 청할지라도 너희가 내게 말한 대로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the price for the bride and the gift I am to bring as great as you like, and I'll pay whatever you ask me. Only give me the girl as my wife."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야곱의 아들들이 세겜과 그의 아버지 하몰에게 속여 대답하였으니 이는 세겜이 그 누이 디나를 더럽혔음이라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their sister Dinah had been defiled, Jacob's sons replied deceitfully as they spoke to Shechem and his father Hamor.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야곱의 아들들이 그들에게 말하되 우리는 그리하지 못하겠노라 할례 받지 아니한 사람에게 우리 누이를 줄 수 없노니 이는 우리의 수치가 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them, "We can't do such a thing; we can't give our sister to a man who is not circumcised. That would be a disgrace to 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그런즉 이같이 하면 너희에게 허락하리라 만일 너희 중 남자가 다 할례를 받고 우리 같이 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will give our consent to you on one condition only: that you become like us by circumcising all your males.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 딸을 너희에게 주며 너희 딸을 우리가 데려오며 너희와 함께 거주하여 한 민족이 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will give you our daughters and take your daughters for ourselves. We'll settle among you and become one people with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너희가 만일 우리 말을 듣지 아니하고 할례를 받지 아니하면 우리는 곧 우리 딸을 데리고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will not agree to be circumcised, we'll take our sister and go."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그들의 말을 하몰과 그의 아들 세겜이 좋게 여기므로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proposal seemed good to Hamor and his son Shechem.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소년이 그 일 행하기를 지체하지 아니하였으니 그가 야곱의 딸을 사랑함이며 그는 그의 아버지 집에서 가장 존귀하였더라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man, who was the most honored of all his father's household, lost no time in doing what they said, because he was delighted with Jacob's daughter.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히위 족속 중 하몰의 아들 그 땅의 추장 세겜이 그를 보고 끌어들여 강간하여 욕되게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Shechem son of Hamor the Hivite, the ruler of that area, saw her, he took her and violated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하몰과 그의 아들 세겜이 그들의 성읍 문에 이르러 그들의 성읍 사람들에게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Hamor and his son Shechem went to the gate of their city to speak to their fellow townsmen.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사람들은 우리와 친목하고 이 땅은 넓어 그들을 용납할 만하니 그들이 여기서 거주하며 매매하게 하고 우리가 그들의 딸들을 아내로 데려오고 우리 딸들도 그들에게 주자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are friendly toward us," they said. "Let them live in our land and trade in it; the land has plenty of room for them. We can marry their daughters and they can marry ours.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우리 중의 모든 남자가 그들이 할례를 받음 같이 할례를 받아야 그 사람들이 우리와 함께 거주하여 한 민족 되기를 허락할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will consent to live with us as one people only on the condition that our males be circumcised, as they themselves are.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그러면 그들의 가축과 재산과 그들의 모든 짐승이 우리의 소유가 되지 않겠느냐 다만 그들의 말대로 하자 그러면 그들이 우리와 함께 거주하리라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Won't their livestock, their property and all their other animals become ours? So let us give our consent to them, and they will settle among us."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성문으로 출입하는 모든 자가 하몰과 그의 아들 세겜의 말을 듣고 성문으로 출입하는 그 모든 남자가 할례를 받으니라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who went out of the city gate agreed with Hamor and his son Shechem, and every male in the city was circumcised.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제삼일에 아직 그들이 아파할 때에 야곱의 두 아들 디나의 오라버니 시므온과 레위가 각기 칼을 가지고 가서 몰래 그 성읍을 기습하여 그 모든 남자를 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later, while all of them were still in pain, two of Jacob's sons, Simeon and Levi, Dinah's brothers, took their swords and attacked the unsuspecting city, killing every male.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칼로 하몰과 그의 아들 세겜을 죽이고 디나를 세겜의 집에서 데려오고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put Hamor and his son Shechem to the sword and took Dinah from Shechem's house and left.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야곱의 여러 아들이 그 시체 있는 성읍으로 가서 노략하였으니 이는 그들이 그들의 누이를 더럽힌 까닭이라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Jacob came upon the dead bodies and looted the city where their sister had been defiled.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양과 소와 나귀와 그 성읍에 있는 것과 들에 있는 것과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seized their flocks and herds and donkeys and everything else of theirs in the city and out in the fields.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그들의 모든 재물을 빼앗으며 그들의 자녀와 그들의 아내들을 사로잡고 집 속의 물건을 다 노략한지라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carried off all their wealth and all their women and children, taking as plunder everything in the houses.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마음이 깊이 야곱의 딸 디나에게 연연하며 그 소녀를 사랑하여 그의 마음을 말로 위로하고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heart was drawn to Dinah daughter of Jacob, and he loved the girl and spoke tenderly to her.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야곱이 시므온과 레위에게 이르되 너희가 내게 화를 끼쳐 나로 하여금 이 땅의 주민 곧 가나안 족속과 브리스 족속에게 악취를 내게 하였도다 나는 수가 적은즉 그들이 모여 나를 치고 나를 죽이리니 그러면 나와 내 집이 멸망하리라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said to Simeon and Levi, "You have brought trouble on me by making me a stench to the Canaanites and Perizzites, the people living in this land. We are few in number, and if they join forces against me and attack me, I and my household will be destroyed."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이르되 그가 우리 누이를 창녀 같이 대우함이 옳으니이까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replied, "Should he have treated our sister like a prostitute?"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아버지 하몰에게 청하여 이르되 이 소녀를 내 아내로 얻게 하여 주소서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Shechem said to his father Hamor, "Get me this girl as my wife."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야곱이 그 딸 디나를 그가 더럽혔다 함을 들었으나 자기의 아들들이 들에서 목축하므로 그들이 돌아오기까지 잠잠하였고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heard that his daughter Dinah had been defiled, his sons were in the fields with his livestock; so he kept quiet about it until they came home.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세겜의 아버지 하몰은 야곱에게 말하러 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Shechem's father Hamor went out to talk with Jacob.</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야곱의 아들들은 들에서 이를 듣고 돌아와서 그들 모두가 근심하고 심히 노하였으니 이는 세겜이 야곱의 딸을 강간하여 이스라엘에게 부끄러운 일 곧 행하지 못할 일을 행하였음이더라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Jacob's sons had come in from the fields as soon as they heard what had happened. They were filled with grief and fury, because Shechem had done a disgraceful thing in Israel by lying with Jacob's daughter -- a thing that should not be done.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하몰이 그들에게 이르되 내 아들 세겜이 마음으로 너희 딸을 연연하여 하니 원하건대 그를 세겜에게 주어 아내로 삼게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Hamor said to them, "My son Shechem has his heart set on your daughter. Please give her to him as his wife.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우리와 통혼하여 너희 딸을 우리에게 주며 우리 딸을 너희가 데려가고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Intermarry with us; give us your daughters and take our daughters for yourselves.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