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하나님이 야곱에게 이르시되 일어나 벧엘로 올라가서 거기 거주하며 네가 네 형 에서의 낯을 피하여 도망하던 때에 네게 나타났던 하나님께 거기서 제단을 쌓으라 하신지라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God said to Jacob, "Go up to Bethel and settle there, and build an altar there to God, who appeared to you when you were fleeing from your brother Esau."</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하나님이 그에게 이르시되 네 이름이 야곱이지마는 네 이름을 다시는 야곱이라 부르지 않겠고 이스라엘이 네 이름이 되리라 하시고 그가 그의 이름을 이스라엘이라 부르시고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said to him, "Your name is Jacob, but you will no longer be called Jacob; your name will be Israel." So he named him Israel.</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하나님이 그에게 이르시되 나는 전능한 하나님이라 생육하며 번성하라 한 백성과 백성들의 총회가 네게서 나오고 왕들이 네 허리에서 나오리라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God said to him, "I am God Almighty; be fruitful and increase in number. A nation and a community of nations will come from you, and kings will come from your body.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내가 아브라함과 이삭에게 준 땅을 네게 주고 내가 네 후손에게도 그 땅을 주리라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land I gave to Abraham and Isaac I also give to you, and I will give this land to your descendants after you."</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하나님이 그와 말씀하시던 곳에서 그를 떠나 올라가시는지라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God went up from him at the place where he had talked with him.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야곱이 하나님이 자기와 말씀하시던 곳에 기둥 곧 돌 기둥을 세우고 그 위에 전제물을 붓고 또 그 위에 기름을 붓고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Jacob set up a stone pillar at the place where God had talked with him, and he poured out a drink offering on it; he also poured oil on it.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하나님이 자기와 말씀하시던 곳의 이름을 벧엘이라 불렀더라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Jacob called the place where God had talked with him Bethel.</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그들이 벧엘에서 길을 떠나 에브랏에 이르기까지 얼마간 거리를 둔 곳에서 라헬이 해산하게 되어 심히 고생하여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moved on from Bethel. While they were still some distance from Ephrath, Rachel began to give birth and had great difficulty.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그가 난산할 즈음에 산파가 그에게 이르되 두려워하지 말라 지금 네가 또 득남하느니라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as she was having great difficulty in childbirth, the midwife said to her, "Don't be afraid, for you have another son."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그가 죽게 되어 그의 혼이 떠나려 할 때에 아들의 이름을 베노니라 불렀으나 그의 아버지는 그를 베냐민이라 불렀더라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she breathed her last -- for she was dying -- she named her son Ben-Oni. But his father named him Benjamin.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라헬이 죽으매 에브랏 곧 베들레헴 길에 장사되었고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Rachel died and was buried on the way to Ephrath (that is, Bethlehem).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야곱이 이에 자기 집안 사람과 자기와 함께 한 모든 자에게 이르되 너희 중에 있는 이방 신상들을 버리고 자신을 정결하게 하고 너희들의 의복을 바꾸어 입으라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Jacob said to his household and to all who were with him, "Get rid of the foreign gods you have with you, and purify yourselves and change your clothes.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야곱이 라헬의 묘에 비를 세웠더니 지금까지 라헬의 묘비라 일컫더라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Over her tomb Jacob set up a pillar, and to this day that pillar marks Rachel's tomb.</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이스라엘이 다시 길을 떠나 에델 망대를 지나 장막을 쳤더라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Israel moved on again and pitched his tent beyond Migdal Eder.</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이스라엘이 그 땅에 거주할 때에 르우벤이 가서 그 아버지의 첩 빌하와 동침하매 이스라엘이 이를 들었더라 ○야곱의 아들은 열둘이라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Israel was living in that region, Reuben went in and slept with his father's concubine Bilhah, and Israel heard of it. Jacob had twelve sons: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레아의 아들들은 야곱의 장자 르우벤과 그 다음 시므온과 레위와 유다와 잇사갈과 스불론이요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Leah: Reuben the firstborn of Jacob, Simeon, Levi, Judah, Issachar and Zebulun.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라헬의 아들들은 요셉과 베냐민이며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Rachel: Joseph and Benjamin.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라헬의 여종 빌하의 아들들은 단과 납달리요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Rachel's maidservant Bilhah: Dan and Naphtali.</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레아의 여종 실바의 아들들은 갓과 아셀이니 이들은 야곱의 아들들이요 밧단아람에서 그에게 낳은 자더라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Leah's maidservant Zilpah: Gad and Asher. These were the sons of Jacob, who were born to him in Paddan Aram.</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야곱이 기럇아르바의 마므레로 가서 그의 아버지 이삭에게 이르렀으니 기럇아르바는 곧 아브라함과 이삭이 거류하던 헤브론이더라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Jacob came home to his father Isaac in Mamre, near Kiriath Arba (that is, Hebron), where Abraham and Isaac had stayed.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이삭의 나이가 백팔십 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Isaac lived a hundred and eighty years.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이삭이 나이가 많고 늙어 기운이 다하매 죽어 자기 열조에게로 돌아가니 그의 아들 에서와 야곱이 그를 장사하였더라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breathed his last and died and was gathered to his people, old and full of years. And his sons Esau and Jacob buried him.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우리가 일어나 벧엘로 올라가자 내 환난 날에 내게 응답하시며 내가 가는 길에서 나와 함께 하신 하나님께 내가 거기서 제단을 쌓으려 하노라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come, let us go up to Bethel, where I will build an altar to God, who answered me in the day of my distress and who has been with me wherever I have gone."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그들이 자기 손에 있는 모든 이방 신상들과 자기 귀에 있는 귀고리들을 야곱에게 주는지라 야곱이 그것들을 세겜 근처 상수리나무 아래에 묻고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gave Jacob all the foreign gods they had and the rings in their ears, and Jacob buried them under the oak at Shechem.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그들이 떠났으나 하나님이 그 사면 고을들로 크게 두려워하게 하셨으므로 야곱의 아들들을 추격하는 자가 없었더라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set out, and the terror of God fell upon the towns all around them so that no one pursued them.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야곱과 그와 함께 한 모든 사람이 가나안 땅 루스 곧 벧엘에 이르고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Jacob and all the people with him came to Luz (that is, Bethel) in the land of Canaan.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그가 거기서 제단을 쌓고 그 곳을 엘벧엘이라 불렀으니 이는 그의 형의 낯을 피할 때에 하나님이 거기서 그에게 나타나셨음이더라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he built an altar, and he called the place El Bethel, because it was there that God revealed himself to him when he was fleeing from his brother.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리브가의 유모 드보라가 죽으매 그를 벧엘 아래에 있는 상수리나무 밑에 장사하고 그 나무 이름을 알론바굿이라 불렀더라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Deborah, Rebekah's nurse, died and was buried under the oak below Bethel. So it was named Allon Bacuth.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야곱이 밧단아람에서 돌아오매 하나님이 다시 야곱에게 나타나사 그에게 복을 주시고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Jacob returned from Paddan Aram, God appeared to him again and blessed him.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