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아담이 그의 아내 하와와 동침하매 하와가 임신하여 가인을 낳고 이르되 내가 여호와로 말미암아 득남하였다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Adam lay with his wife Eve, and she became pregnant and gave birth to Cain. She said, "With the help of the LORD I have brought forth a man."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이르시되 네가 무엇을 하였느냐 네 아우의 핏소리가 땅에서부터 내게 호소하느니라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said, "What have you done? Listen! Your brother's blood cries out to me from the ground.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땅이 그 입을 벌려 네 손에서부터 네 아우의 피를 받았은즉 네가 땅에서 저주를 받으리니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you are under a curse and driven from the ground, which opened its mouth to receive your brother's blood from your hand.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네가 밭을 갈아도 땅이 다시는 그 효력을 네게 주지 아니할 것이요 너는 땅에서 피하며 유리하는 자가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work the ground, it will no longer yield its crops for you. You will be a restless wanderer on the earth."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가인이 여호와께 아뢰되 내 죄벌이 지기가 너무 무거우니이다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Cain said to the LORD, "My punishment is more than I can bear.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 오늘 이 지면에서 나를 쫓아내시온즉 내가 주의 낯을 뵈옵지 못하리니 내가 땅에서 피하며 유리하는 자가 될지라 무릇 나를 만나는 자마다 나를 죽이겠나이다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Today you are driving me from the land, and I will be hidden from your presence; I will be a restless wanderer on the earth, and whoever finds me will kill me."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여호와께서 그에게 이르시되 그렇지 아니하다 가인을 죽이는 자는 벌을 칠 배나 받으리라 하시고 가인에게 표를 주사 그를 만나는 모든 사람에게서 죽임을 면하게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said to him, "Not so; if anyone kills Cain, he will suffer vengeance seven times over." Then the LORD put a mark on Cain so that no one who found him would kill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가인이 여호와 앞을 떠나서 에덴 동쪽 놋 땅에 거주하더니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Cain went out from the LORD's presence and lived in the land of Nod, east of Eden.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아내와 동침하매 그가 임신하여 에녹을 낳은지라 가인이 성을 쌓고 그의 아들의 이름으로 성을 이름하여 에녹이라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Cain lay with his wife, and she became pregnant and gave birth to Enoch. Cain was then building a city, and he named it after his son Enoch.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에녹이 이랏을 낳고 이랏은 므후야엘을 낳고 므후야엘은 므드사엘을 낳고 므드사엘은 라멕을 낳았더라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Enoch was born Irad, and Irad was the father of Mehujael, and Mehujael was the father of Methushael, and Methushael was the father of Lamech.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라멕이 두 아내를 맞이하였으니 하나의 이름은 아다요 하나의 이름은 씰라였더라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Lamech married two women, one named Adah and the other Zillah.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또 가인의 아우 아벨을 낳았는데 아벨은 양 치는 자였고 가인은 농사하는 자였더라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Later she gave birth to his brother Abel. Now Abel kept flocks, and Cain worked the soil.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아다는 야발을 낳았으니 그는 장막에 거주하며 가축을 치는 자의 조상이 되었고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Adah gave birth to Jabal; he was the father of those who live in tents and raise livestock.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아우의 이름은 유발이니 그는 수금과 퉁소를 잡는 모든 자의 조상이 되었으며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brother's name was Jubal; he was the father of all who play the harp and flute.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씰라는 두발가인을 낳았으니 그는 구리와 쇠로 여러 가지 기구를 만드는 자요 두발가인의 누이는 나아마였더라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Zillah also had a son, Tubal-Cain, who forged all kinds of tools out of bronze and iron. Tubal-Cain's sister was Naamah.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라멕이 아내들에게 이르되 아다와 씰라여 내 목소리를 들으라 라멕의 아내들이여 내 말을 들으라 나의 상처로 말미암아 내가 사람을 죽였고 나의 상함으로 말미암아 소년을 죽였도다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Lamech said to his wives, "Adah and Zillah, listen to me; wives of Lamech, hear my words. I have killed a man for wounding me, a young man for injuring 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가인을 위하여는 벌이 칠 배일진대 라멕을 위하여는 벌이 칠십칠 배이리로다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Cain is avenged seven times, then Lamech seventy-seven times."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아담이 다시 자기 아내와 동침하매 그가 아들을 낳아 그의 이름을 셋이라 하였으니 이는 하나님이 내게 가인이 죽인 아벨 대신에 다른 씨를 주셨다 함이며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Adam lay with his wife again, and she gave birth to a son and named him Seth, saying, "God has granted me another child in place of Abel, since Cain killed him."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셋도 아들을 낳고 그의 이름을 에노스라 하였으며 그 때에 사람들이 비로소 여호와의 이름을 불렀더라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Seth also had a son, and he named him Enosh. At that time men began to call on the name of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세월이 지난 후에 가인은 땅의 소산으로 제물을 삼아 여호와께 드렸고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course of time Cain brought some of the fruits of the soil as an offering to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아벨은 자기도 양의 첫 새끼와 그 기름으로 드렸더니 여호와께서 아벨과 그의 제물은 받으셨으나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Abel brought fat portions from some of the firstborn of his flock. The LORD looked with favor on Abel and his offering,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가인과 그의 제물은 받지 아니하신지라 가인이 몹시 분하여 안색이 변하니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on Cain and his offering he did not look with favor. So Cain was very angry, and his face was downcast.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 가인에게 이르시되 네가 분하여 함은 어찌 됨이며 안색이 변함은 어찌 됨이냐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Cain, "Why are you angry? Why is your face downcast?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네가 선을 행하면 어찌 낯을 들지 못하겠느냐 선을 행하지 아니하면 죄가 문에 엎드려 있느니라 죄가 너를 원하나 너는 죄를 다스릴지니라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do what is right, will you not be accepted? But if you do not do what is right, sin is crouching at your door; it desires to have you, but you must master it."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가인이 그의 아우 아벨에게 말하고 그들이 들에 있을 때에 가인이 그의 아우 아벨을 쳐죽이니라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Cain said to his brother Abel, "Let's go out to the field." And while they were in the field, Cain attacked his brother Abel and killed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가인에게 이르시되 네 아우 아벨이 어디 있느냐 그가 이르되 내가 알지 못하나이다 내가 내 아우를 지키는 자니이까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Cain, "Where is your brother Abel?" "I don't know," he replied. "Am I my brother's keeper?"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