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요셉이 그의 집 청지기에게 명하여 이르되 양식을 각자의 자루에 운반할 수 있을 만큼 채우고 각자의 돈을 그 자루에 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Joseph gave these instructions to the steward of his house: "Fill the men's sacks with as much food as they can carry, and put each man's silver in the mouth of his sack.</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그가 이르되 그러면 너희의 말과 같이 하리라 그것이 누구에게서든지 발견되면 그는 내게 종이 될 것이요 너희는 죄가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"Very well, then," he said, "let it be as you say. Whoever is found to have it will become my slave; the rest of you will be free from blame."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그들이 각각 급히 자루를 땅에 내려놓고 자루를 각기 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of them quickly lowered his sack to the ground and opened it.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그가 나이 많은 자에게서부터 시작하여 나이 적은 자에게까지 조사하매 그 잔이 베냐민의 자루에서 발견된지라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steward proceeded to search, beginning with the oldest and ending with the youngest. And the cup was found in Benjamin's sack.</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그들이 옷을 찢고 각기 짐을 나귀에 싣고 성으로 돌아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they tore their clothes. Then they all loaded their donkeys and returned to the city.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유다와 그의 형제들이 요셉의 집에 이르니 요셉이 아직 그 곳에 있는지라 그의 앞에서 땅에 엎드리니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was still in the house when Judah and his brothers came in, and they threw themselves to the ground before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요셉이 그들에게 이르되 너희가 어찌하여 이런 일을 행하였느냐 나 같은 사람이 점을 잘 치는 줄을 너희는 알지 못하였느냐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said to them, "What is this you have done? Don't you know that a man like me can find things out by divination?"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유다가 말하되 우리가 내 주께 무슨 말을 하오리이까 무슨 설명을 하오리이까 우리가 어떻게 우리의 정직함을 나타내리이까 하나님이 종들의 죄악을 찾아내셨으니 우리와 이 잔이 발견된 자가 다 내 주의 노예가 되겠나이다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can we say to my lord?" Judah replied. "What can we say? How can we prove our innocence? God has uncovered your servants' guilt. We are now my lord's slaves -- we ourselves and the one who was found to have the cup."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요셉이 이르되 내가 결코 그리하지 아니하리라 잔이 그 손에서 발견된 자만 내 종이 되고 너희는 평안히 너희 아버지께로 도로 올라갈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Joseph said, "Far be it from me to do such a thing! Only the man who was found to have the cup will become my slave. The rest of you, go back to your father in peace."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유다가 그에게 가까이 가서 이르되 내 주여 원하건대 당신의 종에게 내 주의 귀에 한 말씀을 아뢰게 하소서 주의 종에게 노하지 마소서 주는 바로와 같으심이니이다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Judah went up to him and said: "Please, my lord, let your servant speak a word to my lord. Do not be angry with your servant, though you are equal to Pharaoh himself.</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이전에 내 주께서 종들에게 물으시되 너희는 아버지가 있느냐 아우가 있느냐 하시기에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lord asked his servants, `Do you have a father or a brother?'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또 내 잔 곧 은잔을 그 청년의 자루 아귀에 넣고 그 양식 값 돈도 함께 넣으라 하매 그가 요셉의 명령대로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put my cup, the silver one, in the mouth of the youngest one's sack, along with the silver for his grain." And he did as Joseph said.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우리가 내 주께 아뢰되 우리에게 아버지가 있으니 노인이요 또 그가 노년에 얻은 아들 청년이 있으니 그의 형은 죽고 그의 어머니가 남긴 것은 그뿐이므로 그의 아버지가 그를 사랑하나이다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we answered, `We have an aged father, and there is a young son born to him in his old age. His brother is dead, and he is the only one of his mother's sons left, and his father loves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주께서 또 종들에게 이르시되 그를 내게로 데리고 내려와서 내가 그를 보게 하라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said to your servants, `Bring him down to me so I can see him for myself.'</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우리가 내 주께 말씀드리기를 그 아이는 그의 아버지를 떠나지 못할지니 떠나면 그의 아버지가 죽겠나이다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we said to my lord, `The boy cannot leave his father; if he leaves him, his father will die.'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주께서 또 주의 종들에게 말씀하시되 너희 막내 아우가 너희와 함께 내려오지 아니하면 너희가 다시 내 얼굴을 보지 못하리라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told your servants, `Unless your youngest brother comes down with you, you will not see my face again.'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우리가 주의 종 우리 아버지에게로 도로 올라가서 내 주의 말씀을 그에게 아뢰었나이다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we went back to your servant my father, we told him what my lord had said.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 후에 우리 아버지가 다시 가서 곡물을 조금 사오라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our father said, `Go back and buy a little more food.'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우리가 이르되 우리가 내려갈 수 없나이다 우리 막내 아우가 함께 가면 내려가려니와 막내 아우가 우리와 함께 가지 아니하면 그 사람의 얼굴을 볼 수 없음이니이다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we said, `We cannot go down. Only if our youngest brother is with us will we go. We cannot see the man's face unless our youngest brother is with us.'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주의 종 우리 아버지가 우리에게 이르되 너희도 알거니와 내 아내가 내게 두 아들을 낳았으나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servant my father said to us, `You know that my wife bore me two sons.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하나는 내게서 나갔으므로 내가 말하기를 틀림없이 찢겨 죽었다 하고 내가 지금까지 그를 보지 못하거늘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them went away from me, and I said, "He has surely been torn to pieces." And I have not seen him since.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너희가 이 아이도 내게서 데려 가려하니 만일 재해가 그 몸에 미치면 나의 흰 머리를 슬퍼하며 스올로 내려가게 하리라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take this one from me too and harm comes to him, you will bring my gray head down to the grave in misery.'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아침이 밝을 때에 사람들과 그들의 나귀들을 보내니라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morning dawned, the men were sent on their way with their donkeys.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아버지의 생명과 아이의 생명이 서로 하나로 묶여 있거늘 이제 내가 주의 종 우리 아버지에게 돌아갈 때에 아이가 우리와 함께 가지 아니하면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now, if the boy is not with us when I go back to your servant my father and if my father, whose life is closely bound up with the boy's life,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아버지가 아이의 없음을 보고 죽으리니 이같이 되면 종들이 주의 종 우리 아버지가 흰 머리로 슬퍼하며 스올로 내려가게 함이니이다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sees that the boy isn't there, he will die. Your servants will bring the gray head of our father down to the grave in sorrow.</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주의 종이 내 아버지에게 아이를 담보하기를 내가 이를 아버지께로 데리고 돌아오지 아니하면 영영히 아버지께 죄짐을 지리이다 하였사오니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servant guaranteed the boy's safety to my father. I said, `If I do not bring him back to you, I will bear the blame before you, my father, all my life!'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이제 주의 종으로 그 아이를 대신하여 머물러 있어 내 주의 종이 되게 하시고 그 아이는 그의 형제들과 함께 올려 보내소서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please let your servant remain here as my lord's slave in place of the boy, and let the boy return with his brothers.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 아이가 나와 함께 가지 아니하면 내가 어찌 내 아버지에게로 올라갈 수 있으리이까 두렵건대 재해가 내 아버지에게 미침을 보리이다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can I go back to my father if the boy is not with me? No! Do not let me see the misery that would come upon my father."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성읍에서 나가 멀리 가기 전에 요셉이 청지기에게 이르되 일어나 그 사람들의 뒤를 따라 가서 그들에게 이르기를 너희가 어찌하여 선을 악으로 갚느냐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had not gone far from the city when Joseph said to his steward, "Go after those men at once, and when you catch up with them, say to them, `Why have you repaid good with evil?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이것은 내 주인이 가지고 마시며 늘 점치는 데에 쓰는 것이 아니냐 너희가 이같이 하니 악하도다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Isn't this the cup my master drinks from and also uses for divination? This is a wicked thing you have done.'"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청지기가 그들에게 따라 가서 그대로 말하니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caught up with them, he repeated these words to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그들이 그에게 대답하되 내 주여 어찌 이렇게 말씀하시나이까 당신의 종들이 이런 일은 결단코 아니하나이다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said to him, "Why does my lord say such things? Far be it from your servants to do anything like that!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우리 자루에 있던 돈도 우리가 가나안 땅에서부터 당신에게로 가져왔거늘 우리가 어찌 당신의 주인의 집에서 은 금을 도둑질하리이까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even brought back to you from the land of Canaan the silver we found inside the mouths of our sacks. So why would we steal silver or gold from your master's house?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당신의 종들 중 누구에게서 발견되든지 그는 죽을 것이요 우리는 내 주의 종들이 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 of your servants is found to have it, he will die; and the rest of us will become my lord's slaves."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