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시종하는 자들 앞에서 그 정을 억제하지 못하여 소리 질러 모든 사람을 자기에게서 물러가라 하고 그 형제들에게 자기를 알리니 그 때에 그와 함께 한 다른 사람이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could no longer control himself before all his attendants, and he cried out, "Have everyone leave my presence!" So there was no one with Joseph when he made himself known to his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아버지의 아들들과 아버지의 손자들과 아버지의 양과 소와 모든 소유가 고센 땅에 머물며 나와 가깝게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live in the region of Goshen and be near me -- you, your children and grandchildren, your flocks and herds, and all you have.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흉년이 아직 다섯 해가 있으니 내가 거기서 아버지를 봉양하리이다 아버지와 아버지의 가족과 아버지께 속한 모든 사람에게 부족함이 없도록 하겠나이다 하더라고 전하소서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provide for you there, because five years of famine are still to come. Otherwise you and your household and all who belong to you will become destitute.'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당신들의 눈과 내 아우 베냐민의 눈이 보는 바 당신들에게 이 말을 하는 것은 내 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 see for yourselves, and so can my brother Benjamin, that it is really I who am speaking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당신들은 내가 애굽에서 누리는 영화와 당신들이 본 모든 것을 다 내 아버지께 아뢰고 속히 모시고 내려오소서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my father about all the honor accorded me in Egypt and about everything you have seen. And bring my father down here quickly."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자기 아우 베냐민의 목을 안고 우니 베냐민도 요셉의 목을 안고 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threw his arms around his brother Benjamin and wept, and Benjamin embraced him, weeping.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요셉이 또 형들과 입맞추며 안고 우니 형들이 그제서야 요셉과 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kissed all his brothers and wept over them. Afterward his brothers talked with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요셉의 형들이 왔다는 소문이 바로의 궁에 들리매 바로와 그의 신하들이 기뻐하고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news reached Pharaoh's palace that Joseph's brothers had come, Pharaoh and all his officials were pleased.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바로는 요셉에게 이르되 네 형들에게 명령하기를 너희는 이렇게 하여 너희 양식을 싣고 가서 가나안 땅에 이르거든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"Tell your brothers, `Do this: Load your animals and return to the land of Canaan,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아버지와 너희 가족을 이끌고 내게로 오라 내가 너희에게 애굽의 좋은 땅을 주리니 너희가 나라의 기름진 것을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bring your father and your families back to me. I will give you the best of the land of Egypt and you can enjoy the fat of the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이제 명령을 받았으니 이렇게 하라 너희는 애굽 땅에서 수레를 가져다가 너희 자녀와 아내를 태우고 너희 아버지를 모셔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also directed to tell them, `Do this: Take some carts from Egypt for your children and your wives, and get your father and come.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요셉이 큰 소리로 우니 애굽 사람에게 들리며 바로의 궁중에 들리더라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wept so loudly that the Egyptians heard him, and Pharaoh's household heard about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너희의 기구를 아끼지 말라 온 애굽 땅의 좋은 것이 너희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mind about your belongings, because the best of all Egypt will be yours.'"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이스라엘의 아들들이 그대로 할새 요셉이 바로의 명령대로 그들에게 수레를 주고 길 양식을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sons of Israel did this. Joseph gave them carts, as Pharaoh had commanded, and he also gave them provisions for their journey.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그들에게 다 각기 옷 한 벌씩을 주되 베냐민에게는 은 삼백과 옷 다섯 벌을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each of them he gave new clothing, but to Benjamin he gave three hundred shekels of silver and five sets of clothes.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또 이와 같이 그 아버지에게 보내되 수나귀 열 필에 애굽의 아름다운 물품을 실리고 암나귀 열 필에는 아버지에게 길에서 드릴 곡식과 떡과 양식을 실리고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what he sent to his father: ten donkeys loaded with the best things of Egypt, and ten female donkeys loaded with grain and bread and other provisions for his journey.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형들을 돌려보내며 그들에게 이르되 당신들은 길에서 다투지 말라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his brothers away, and as they were leaving he said to them, "Don't quarrel on the way!"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애굽에서 올라와 가나안 땅으로 들어가서 아버지 야곱에게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up out of Egypt and came to their father Jacob in the land of Canaan.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알리어 이르되 요셉이 지금까지 살아 있어 애굽 땅 총리가 되었더이다 야곱이 그들의 말을 믿지 못하여 어리둥절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"Joseph is still alive! In fact, he is ruler of all Egypt." Jacob was stunned; he did not believe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또 요셉이 자기들에게 부탁한 모든 말로 그에게 말하매 그들의 아버지 야곱은 요셉이 자기를 태우려고 보낸 수레를 보고서야 기운이 소생한지라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told him everything Joseph had said to them, and when he saw the carts Joseph had sent to carry him back, the spirit of their father Jacob revived.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이스라엘이 이르되 족하도다 내 아들 요셉이 지금까지 살아 있으니 내가 죽기 전에 가서 그를 보리라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Israel said, "I'm convinced! My son Joseph is still alive. I will go and see him before I die."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요셉이 그 형들에게 이르되 나는 요셉이라 내 아버지께서 아직 살아 계시니이까 형들이 그 앞에서 놀라서 대답하지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his brothers, "I am Joseph! Is my father still living?" But his brothers were not able to answer him, because they were terrified at his presence.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요셉이 형들에게 이르되 내게로 가까이 오소서 그들이 가까이 가니 이르되 나는 당신들의 아우 요셉이니 당신들이 애굽에 판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"Come close to me." When they had done so, he said, "I am your brother Joseph, the one you sold into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당신들이 나를 이 곳에 팔았다고 해서 근심하지 마소서 한탄하지 마소서 하나님이 생명을 구원하시려고 나를 당신들보다 먼저 보내셨나이다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do not be distressed and do not be angry with yourselves for selling me here, because it was to save lives that God sent me ahead of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땅에 이 년 동안 흉년이 들었으나 아직 오 년은 밭갈이도 못하고 추수도 못할지라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years now there has been famine in the land, and for the next five years there will not be plowing and reaping.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큰 구원으로 당신들의 생명을 보존하고 당신들의 후손을 세상에 두시려고 나를 당신들보다 먼저 보내셨나니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sent me ahead of you to preserve for you a remnant on earth and to save your lives by a great deliverance.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나를 이리로 보낸 이는 당신들이 아니요 하나님이시라 하나님이 나를 바로에게 아버지로 삼으시고 그 온 집의 주로 삼으시며 애굽 온 땅의 통치자로 삼으셨나이다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it was not you who sent me here, but God. He made me father to Pharaoh, lord of his entire household and ruler of all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당신들은 속히 아버지께로 올라가서 아뢰기를 아버지의 아들 요셉의 말에 하나님이 나를 애굽 전국의 주로 세우셨으니 지체 말고 내게로 내려오사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hurry back to my father and say to him, `This is what your son Joseph says: God has made me lord of all Egypt. Come down to me; don't delay.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