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야곱이 그 아들들을 불러 이르되 너희는 모이라 너희가 후일에 당할 일을 내가 너희에게 이르리라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called for his sons and said: "Gather around so I can tell you what will happen to you in days to come.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규가 유다를 떠나지 아니하며 통치자의 지팡이가 그 발 사이에서 떠나지 아니하기를 실로가 오시기까지 이르리니 그에게 모든 백성이 복종하리로다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scepter will not depart from Judah, nor the ruler's staff from between his feet, until he comes to whom it belongs and the obedience of the nations is his.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그의 나귀를 포도나무에 매며 그의 암나귀 새끼를 아름다운 포도나무에 맬 것이며 또 그 옷을 포도주에 빨며 그의 복장을 포도즙에 빨리로다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tether his donkey to a vine, his colt to the choicest branch; he will wash his garments in wine, his robes in the blood of grapes.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그의 눈은 포도주로 인하여 붉겠고 그의 이는 우유로 말미암아 희리로다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eyes will be darker than wine, his teeth whiter than milk.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스불론은 해변에 거주하리니 그 곳은 배 매는 해변이라 그의 경계가 시돈까지리로다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"Zebulun will live by the seashore and become a haven for ships; his border will extend toward Sidon.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잇사갈은 양의 우리 사이에 꿇어앉은 건장한 나귀로다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"Issachar is a rawboned donkey lying down between two saddlebags.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그는 쉴 곳을 보고 좋게 여기며 토지를 보고 아름답게 여기고 어깨를 내려 짐을 메고 압제 아래에서 섬기리로다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sees how good is his resting place and how pleasant is his land, he will bend his shoulder to the burden and submit to forced labor.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단은 이스라엘의 한 지파 같이 그의 백성을 심판하리로다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"Dan will provide justice for his people as one of the tribes of Israel.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단은 길섶의 뱀이요 샛길의 독사로다 말굽을 물어서 그 탄 자를 뒤로 떨어지게 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Dan will be a serpent by the roadside, a viper along the path, that bites the horse's heels so that its rider tumbles backward.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여호와여 나는 주의 구원을 기다리나이다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 for your deliverance, O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갓은 군대의 추격을 받으나 도리어 그 뒤를 추격하리로다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"Gad will be attacked by a band of raiders, but he will attack them at their heels.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너희는 모여 들으라 야곱의 아들들아 너희 아버지 이스라엘에게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"Assemble and listen, sons of Jacob; listen to your father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아셀에게서 나는 먹을 것은 기름진 것이라 그가 왕의 수라상을 차리리로다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"Asher's food will be rich; he will provide delicacies fit for a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납달리는 놓인 암사슴이라 아름다운 소리를 발하는도다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"Naphtali is a doe set free that bears beautiful fawns.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요셉은 무성한 가지 곧 샘 곁의 무성한 가지라 그 가지가 담을 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is a fruitful vine, a fruitful vine near a spring, whose branches climb over a wall.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활쏘는 자가 그를 학대하며 적개심을 가지고 그를 쏘았으나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bitterness archers attacked him; they shot at him with hostility.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요셉의 활은 도리어 굳세며 그의 팔은 힘이 있으니 이는 야곱의 전능자 이스라엘의 반석인 목자의 손을 힘입음이라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his bow remained steady, his strong arms stayed limber, because of the hand of the Mighty One of Jacob, because of the Shepherd, the Rock of Israel,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 아버지의 하나님께로 말미암나니 그가 너를 도우실 것이요 전능자로 말미암나니 그가 네게 복을 주실 것이라 위로 하늘의 복과 아래로 깊은 샘의 복과 젖먹이는 복과 태의 복이리로다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your father's God, who helps you, because of the Almighty, who blesses you with blessings of the heavens above, blessings of the deep that lies below, blessings of the breast and womb.</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네 아버지의 축복이 내 선조의 축복보다 나아서 영원한 산이 한 없음 같이 이 축복이 요셉의 머리로 돌아오며 그 형제 중 뛰어난 자의 정수리로 돌아오리로다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father's blessings are greater than the blessings of the ancient mountains, than the bounty of the age-old hills. Let all these rest on the head of Joseph, on the brow of the prince among his brothers.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베냐민은 물어뜯는 이리라 아침에는 빼앗은 것을 먹고 저녁에는 움킨 것을 나누리로다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"Benjamin is a ravenous wolf; in the morning he devours the prey, in the evening he divides the plunder."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이들은 이스라엘의 열두 지파라 이와 같이 그들의 아버지가 그들에게 말하고 그들에게 축복하였으니 곧 그들 각 사람의 분량대로 축복하였더라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are the twelve tribes of Israel, and this is what their father said to them when he blessed them, giving each the blessing appropriate to him.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그가 그들에게 명하여 이르되 내가 내 조상들에게로 돌아가리니 나를 헷 사람 에브론의 밭에 있는 굴에 우리 선조와 함께 장사하라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gave them these instructions: "I am about to be gathered to my people. Bury me with my fathers in the cave in the field of Ephron the Hittite,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르우벤아 너는 내 장자요 내 능력이요 내 기력의 시작이라 위풍이 월등하고 권능이 탁월하다마는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"Reuben, you are my firstborn, my might, the first sign of my strength, excelling in honor, excelling in power.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굴은 가나안 땅 마므레 앞 막벨라 밭에 있는 것이라 아브라함이 헷 사람 에브론에게서 밭과 함께 사서 그의 매장지를 삼았으므로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cave in the field of Machpelah, near Mamre in Canaan, which Abraham bought as a burial place from Ephron the Hittite, along with the field.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아브라함과 그의 아내 사라가 거기 장사되었고 이삭과 그의 아내 리브가도 거기 장사되었으며 나도 레아를 그 곳에 장사하였노라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Abraham and his wife Sarah were buried, there Isaac and his wife Rebekah were buried, and there I buried Leah.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 밭과 거기 있는 굴은 헷 사람에게서 산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field and the cave in it were bought from the Hittites."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야곱이 아들에게 명하기를 마치고 그 발을 침상에 모으고 숨을 거두니 그의 백성에게로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Jacob had finished giving instructions to his sons, he drew his feet up into the bed, breathed his last and was gathered to his people.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물의 끓음 같았은즉 너는 탁월하지 못하리니 네가 아버지의 침상에 올라 더럽혔음이로다 그가 내 침상에 올랐었도다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Turbulent as the waters, you will no longer excel, for you went up onto your father's bed, onto my couch and defiled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시므온과 레위는 형제요 그들의 칼은 폭력의 도구로다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"Simeon and Levi are brothers -- their swords are weapons of violence.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 혼아 그들의 모의에 상관하지 말지어다 내 영광아 그들의 집회에 참여하지 말지어다 그들이 그들의 분노대로 사람을 죽이고 그들의 혈기대로 소의 발목 힘줄을 끊었음이로다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me not enter their council, let me not join their assembly, for they have killed men in their anger and hamstrung oxen as they pleased.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노여움이 혹독하니 저주를 받을 것이요 분기가 맹렬하니 저주를 받을 것이라 내가 그들을 야곱 중에서 나누며 이스라엘 중에서 흩으리로다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Cursed be their anger, so fierce, and their fury, so cruel! I will scatter them in Jacob and disperse them in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유다야 너는 네 형제의 찬송이 될지라 네 손이 네 원수의 목을 잡을 것이요 네 아버지의 아들들이 네 앞에 절하리로다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your brothers will praise you; your hand will be on the neck of your enemies; your father's sons will bow down to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유다는 사자 새끼로다 내 아들아 너는 움킨 것을 찢고 올라갔도다 그가 엎드리고 웅크림이 수사자 같고 암사자 같으니 누가 그를 범할 수 있으랴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 lion's cub, O Judah; you return from the prey, my son. Like a lion he crouches and lies down, like a lioness -- who dares to rouse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