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이것은 아담의 계보를 적은 책이니라 하나님이 사람을 창조하실 때에 하나님의 모양대로 지으시되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written account of Adam's line. When God created man, he made him in the likeness of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게난을 낳은 후 팔백십오 년을 지내며 자녀들을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Kenan, Enosh lived 815 years and had other sons and daughters.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그는 구백오 세를 살고 죽었더라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Enosh lived 905 years, and then he died.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게난은 칠십 세에 마할랄렐을 낳았고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Kenan had lived 70 years, he became the father of Mahalalel.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마할랄렐을 낳은 후 팔백사십 년을 지내며 자녀들을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Mahalalel, Kenan lived 840 years and had other sons and daughters.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그는 구백십 세를 살고 죽었더라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Kenan lived 910 years, and then he died.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마할랄렐은 육십오 세에 야렛을 낳았고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Mahalalel had lived 65 years, he became the father of Jared.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야렛을 낳은 후 팔백삼십 년을 지내며 자녀를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Jared, Mahalalel lived 830 years and had other sons and daughters.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그는 팔백구십오 세를 살고 죽었더라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Mahalalel lived 895 years, and then he died.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야렛은 백육십이 세에 에녹을 낳았고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Jared had lived 162 years, he became the father of Enoch.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에녹을 낳은 후 팔백 년을 지내며 자녀들을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Enoch, Jared lived 800 years and had other sons and daughters.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남자와 여자를 창조하셨고 그들이 창조되던 날에 하나님이 그들에게 복을 주시고 그들의 이름을 사람이라 일컬으셨더라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created them male and female and blessed them. And when they were created, he called them "man."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그는 구백육십이 세를 살고 죽었더라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Jared lived 962 years, and then he died.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에녹은 육십오 세에 므두셀라를 낳았고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Enoch had lived 65 years, he became the father of Methuselah.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므두셀라를 낳은 후 삼백 년을 하나님과 동행하며 자녀들을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Methuselah, Enoch walked with God 300 years and had other sons and daughters.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그는 삼백육십오 세를 살았더라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Enoch lived 365 years.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에녹이 하나님과 동행하더니 하나님이 그를 데려가시므로 세상에 있지 아니하였더라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Enoch walked with God; then he was no more, because God took him away.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므두셀라는 백팔십칠 세에 라멕을 낳았고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Methuselah had lived 187 years, he became the father of Lamech.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라멕을 낳은 후 칠백팔십이 년을 지내며 자녀를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Lamech, Methuselah lived 782 years and had other sons and daughters.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그는 구백육십구 세를 살고 죽었더라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Methuselah lived 969 years, and then he died.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라멕은 백팔십이 세에 아들을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Lamech had lived 182 years, he had a son.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이름을 노아라 하여 이르되 여호와께서 땅을 저주하시므로 수고롭게 일하는 우리를 이 아들이 안위하리라 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named him Noah and said, "He will comfort us in the labor and painful toil of our hands caused by the ground the LORD has cursed."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아담은 백삼십 세에 자기의 모양 곧 자기의 형상과 같은 아들을 낳아 이름을 셋이라 하였고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Adam had lived 130 years, he had a son in his own likeness, in his own image; and he named him Seth.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라멕은 노아를 낳은 후 오백구십오 년을 지내며 자녀들을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Noah was born, Lamech lived 595 years and had other sons and daughters.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그는 칠백칠십칠 세를 살고 죽었더라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Lamech lived 777 years, and then he died.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노아는 오백 세 된 후에 셈과 함과 야벳을 낳았더라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Noah was 500 years old, he became the father of Shem, Ham and Japheth.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아담은 셋을 낳은 후 팔백 년을 지내며 자녀들을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Seth was born, Adam lived 800 years and had other sons and daughters.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그는 구백삼십 세를 살고 죽었더라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Adam lived 930 years, and then he died.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셋은 백오 세에 에노스를 낳았고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Seth had lived 105 years, he became the father of Enosh.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에노스를 낳은 후 팔백칠 년을 지내며 자녀들을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Enosh, Seth lived 807 years and had other sons and daughters.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그는 구백십이 세를 살고 죽었더라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Seth lived 912 years, and then he died.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에노스는 구십 세에 게난을 낳았고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Enosh had lived 90 years, he became the father of Kenan.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