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하나님이 노아와 그 아들들에게 복을 주시며 그들에게 이르시되 생육하고 번성하여 땅에 충만하라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blessed Noah and his sons, saying to them, "Be fruitful and increase in number and fill the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너희와 함께 한 모든 생물 곧 너희와 함께 한 새와 가축과 땅의 모든 생물에게 세우리니 방주에서 나온 모든 것 곧 땅의 모든 짐승에게니라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every living creature that was with you -- the birds, the livestock and all the wild animals, all those that came out of the ark with you -- every living creature on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너희와 언약을 세우리니 다시는 모든 생물을 홍수로 멸하지 아니할 것이라 땅을 멸할 홍수가 다시 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establish my covenant with you: Never again will all life be cut off by the waters of a flood; never again will there be a flood to destroy the earth."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하나님이 이르시되 내가 나와 너희와 및 너희와 함께 하는 모든 생물 사이에 대대로 영원히 세우는 언약의 증거는 이것이니라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"This is the sign of the covenant I am making between me and you and every living creature with you, a covenant for all generations to come: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내 무지개를 구름 속에 두었나니 이것이 나와 세상 사이의 언약의 증거니라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set my rainbow in the clouds, and it will be the sign of the covenant between me and the earth.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구름으로 땅을 덮을 때에 무지개가 구름 속에 나타나면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I bring clouds over the earth and the rainbow appears in the clouds,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나와 너희와 및 육체를 가진 모든 생물 사이의 내 언약을 기억하리니 다시는 물이 모든 육체를 멸하는 홍수가 되지 아니할지라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remember my covenant between me and you and all living creatures of every kind. Never again will the waters become a flood to destroy all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무지개가 구름 사이에 있으리니 내가 보고 나 하나님과 모든 육체를 가진 땅의 모든 생물 사이의 영원한 언약을 기억하리라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rainbow appears in the clouds, I will see it and remember the everlasting covenant between God and all living creatures of every kind on the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노아에게 또 이르시되 내가 나와 땅에 있는 모든 생물 사이에 세운 언약의 증거가 이것이라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said to Noah, "This is the sign of the covenant I have established between me and all life on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방주에서 나온 노아의 아들들은 셈과 함과 야벳이며 함은 가나안의 아버지라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Noah who came out of the ark were Shem, Ham and Japheth. (Ham was the father of Canaan.)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노아의 이 세 아들로부터 사람들이 온 땅에 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three sons of Noah, and from them came the people who were scattered over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땅의 모든 짐승과 공중의 모든 새와 땅에 기는 모든 것과 바다의 모든 물고기가 너희를 두려워하며 너희를 무서워하리니 이것들은 너희의 손에 붙였음이니라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fear and dread of you will fall upon all the beasts of the earth and all the birds of the air, upon every creature that moves along the ground, and upon all the fish of the sea; they are given into your hands.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노아가 농사를 시작하여 포도나무를 심었더니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Noah, a man of the soil, proceeded to plant a vineyard.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포도주를 마시고 취하여 그 장막 안에서 벌거벗은지라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drank some of its wine, he became drunk and lay uncovered inside his tent.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가나안의 아버지 함이 그의 아버지의 하체를 보고 밖으로 나가서 그의 두 형제에게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Ham, the father of Canaan, saw his father's nakedness and told his two brothers outside.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셈과 야벳이 옷을 가져다가 자기들의 어깨에 메고 뒷걸음쳐 들어가서 그들의 아버지의 하체를 덮었으며 그들이 얼굴을 돌이키고 그들의 아버지의 하체를 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Shem and Japheth took a garment and laid it across their shoulders; then they walked in backward and covered their father's nakedness. Their faces were turned the other way so that they would not see their father's nakedness.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노아가 술이 깨어 그의 작은 아들이 자기에게 행한 일을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Noah awoke from his wine and found out what his youngest son had done to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이에 이르되 가나안은 저주를 받아 그의 형제의 종들의 종이 되기를 원하노라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"Cursed be Canaan! The lowest of slaves will he be to his brothers."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이르되 셈의 하나님 여호와를 찬송하리로다 가나안은 셈의 종이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said, "Blessed be the LORD, the God of Shem! May Canaan be the slave of Shem.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하나님이 야벳을 창대하게 하사 셈의 장막에 거하게 하시고 가나안은 그의 종이 되게 하시기를 원하노라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extend the territory of Japheth; may Japheth live in the tents of Shem, and may Canaan be his slave."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홍수 후에 노아가 삼백오십 년을 살았고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flood Noah lived 350 years.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그의 나이가 구백오십 세가 되어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Altogether, Noah lived 950 years, and then he died.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산 동물은 너희의 먹을 것이 될지라 채소 같이 내가 이것을 다 너희에게 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that lives and moves will be food for you. Just as I gave you the green plants, I now give you everything.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고기를 그 생명 되는 피째 먹지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meat that has its lifeblood still in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반드시 너희의 피 곧 너희의 생명의 피를 찾으리니 짐승이면 그 짐승에게서, 사람이나 사람의 형제면 그에게서 그의 생명을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your lifeblood I will surely demand an accounting. I will demand an accounting from every animal. And from each man, too, I will demand an accounting for the life of his fellow 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다른 사람의 피를 흘리면 그 사람의 피도 흘릴 것이니 이는 하나님이 자기 형상대로 사람을 지으셨음이니라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sheds the blood of man, by man shall his blood be shed; for in the image of God has God made man.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생육하고 번성하며 땅에 가득하여 그 중에서 번성하라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be fruitful and increase in number; multiply on the earth and increase upon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하나님이 노아와 그와 함께 한 아들들에게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Noah and to his sons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내 언약을 너희와 너희 후손과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now establish my covenant with you and with your descendants after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