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야곱과 함께 각각 자기 가족을 데리고 애굽에 이른 이스라엘 아들들의 이름은 이러하니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are the names of the sons of Israel who went to Egypt with Jacob, each with his family: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자, 우리가 그들에게 대하여 지혜롭게 하자 두렵건대 그들이 더 많게 되면 전쟁이 일어날 때에 우리 대적과 합하여 우리와 싸우고 이 땅에서 나갈까 하노라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Come, we must deal shrewdly with them or they will become even more numerous and, if war breaks out, will join our enemies, fight against us and leave the country."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감독들을 그들 위에 세우고 그들에게 무거운 짐을 지워 괴롭게 하여 그들에게 바로를 위하여 국고성 비돔과 라암셋을 건축하게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they put slave masters over them to oppress them with forced labor, and they built Pithom and Rameses as store cities for Pharaoh.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그러나 학대를 받을수록 더욱 번성하여 퍼져나가니 애굽 사람이 이스라엘 자손으로 말미암아 근심하여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more they were oppressed, the more they multiplied and spread; so the Egyptians came to dread the Israelites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이스라엘 자손에게 일을 엄하게 시켜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worked them ruthlessly.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어려운 노동으로 그들의 생활을 괴롭게 하니 곧 흙 이기기와 벽돌 굽기와 농사의 여러 가지 일이라 그 시키는 일이 모두 엄하였더라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made their lives bitter with hard labor in brick and mortar and with all kinds of work in the fields; in all their hard labor the Egyptians used them ruthlessly.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애굽 왕이 히브리 산파 십브라라 하는 사람과 부아라 하는 사람에게 말하여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king of Egypt said to the Hebrew midwives, whose names were Shiphrah and Puah,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이르되 너희는 히브리 여인을 위하여 해산을 도울 때에 그 자리를 살펴서 아들이거든 그를 죽이고 딸이거든 살려두라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"When you help the Hebrew women in childbirth and observe them on the delivery stool, if it is a boy, kill him; but if it is a girl, let her live."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그러나 산파들이 하나님을 두려워하여 애굽 왕의 명령을 어기고 남자 아기들을 살린지라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midwives, however, feared God and did not do what the king of Egypt had told them to do; they let the boys live.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애굽 왕이 산파를 불러 그들에게 이르되 너희가 어찌하여 이같이 남자 아기들을 살렸느냐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king of Egypt summoned the midwives and asked them, "Why have you done this? Why have you let the boys live?"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산파가 바로에게 대답하되 히브리 여인은 애굽 여인과 같지 아니하고 건장하여 산파가 그들에게 이르기 전에 해산하였더이다 하매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midwives answered Pharaoh, "Hebrew women are not like Egyptian women; they are vigorous and give birth before the midwives arrive."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르우벤과 시므온과 레위와 유다와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Reuben, Simeon, Levi and Judah;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하나님이 그 산파들에게 은혜를 베푸시니 그 백성은 번성하고 매우 강해지니라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God was kind to the midwives and the people increased and became even more numerous.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 산파들은 하나님을 경외하였으므로 하나님이 그들의 집안을 흥왕하게 하신지라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because the midwives feared God, he gave them families of their own.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그러므로 바로가 그의 모든 백성에게 명령하여 이르되 아들이 태어나거든 너희는 그를 나일 강에 던지고 딸이거든 살려두라 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Pharaoh gave this order to all his people: "Every boy that is born you must throw into the Nile, but let every girl live."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잇사갈과 스불론과 베냐민과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Issachar, Zebulun and Benjamin;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단과 납달리와 갓과 아셀이요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Dan and Naphtali; Gad and Asher.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야곱의 허리에서 나온 사람이 모두 칠십이요 요셉은 애굽에 있었더라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descendants of Jacob numbered seventy in all; Joseph was already in Egypt.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요셉과 그의 모든 형제와 그 시대의 사람은 다 죽었고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Joseph and all his brothers and all that generation died,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이스라엘 자손은 생육하고 불어나 번성하고 매우 강하여 온 땅에 가득하게 되었더라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Israelites were fruitful and multiplied greatly and became exceedingly numerous, so that the land was filled with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요셉을 알지 못하는 새 왕이 일어나 애굽을 다스리더니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a new king, who did not know about Joseph, came to power in Egypt.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그가 그 백성에게 이르되 이 백성 이스라엘 자손이 우리보다 많고 강하도다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"Look," he said to his people, "the Israelites have become much too numerous for 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