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바로에게로 들어가라 내가 그의 마음과 그의 신하들의 마음을 완강하게 함은 나의 표징을 그들 중에 보이기 위함이며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"Go to Pharaoh, for I have hardened his heart and the hearts of his officials so that I may perform these miraculous signs of mine among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바로가 그들에게 이르되 내가 너희와 너희의 어린 아이들을 보내면 여호와가 너희와 함께 함과 같으니라 보라 그것이 너희에게는 나쁜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"The LORD be with you -- if I let you go, along with your women and children! Clearly you are bent on evil.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그렇게 하지 말고 너희 장정만 가서 여호와를 섬기라 이것이 너희가 구하는 바니라 이에 그들이 바로 앞에서 쫓겨나니라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Have only the men go; and worship the LORD, since that's what you have been asking for." Then Moses and Aaron were driven out of Pharaoh's presence.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모세에게 이르시되 애굽 땅 위에 네 손을 내밀어 메뚜기를 애굽 땅에 올라오게 하여 우박에 상하지 아니한 밭의 모든 채소를 먹게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 "Stretch out your hand over Egypt so that locusts will swarm over the land and devour everything growing in the fields, everything left by the hail."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애굽 땅 위에 그 지팡이를 들매 여호와께서 동풍을 일으켜 온 낮과 온 밤에 불게 하시니 아침이 되매 동풍이 메뚜기를 불어 들인지라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stretched out his staff over Egypt, and the LORD made an east wind blow across the land all that day and all that night. By morning the wind had brought the locusts;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메뚜기가 애굽 온 땅에 이르러 그 사방에 내리매 그 피해가 심하니 이런 메뚜기는 전에도 없었고 후에도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invaded all Egypt and settled down in every area of the country in great numbers. Never before had there been such a plague of locusts, nor will there ever be again.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메뚜기가 온 땅을 덮어 땅이 어둡게 되었으며 메뚜기가 우박에 상하지 아니한 밭의 채소와 나무 열매를 다 먹었으므로 애굽 온 땅에서 나무나 밭의 채소나 푸른 것은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covered all the ground until it was black. They devoured all that was left after the hail -- everything growing in the fields and the fruit on the trees. Nothing green remained on tree or plant in all the land of Egypt.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바로가 모세와 아론을 급히 불러 이르되 내가 너희의 하나님 여호와와 너희에게 죄를 지었으니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quickly summoned Moses and Aaron and said, "I have sinned against the LORD your God and against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바라건대 이번만 나의 죄를 용서하고 너희의 하나님 여호와께 구하여 이 죽음만은 내게서 떠나게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forgive my sin once more and pray to the LORD your God to take this deadly plague away from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바로에게서 나가서 여호와께 구하매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then left Pharaoh and prayed to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돌이켜 강렬한 서풍을 불게 하사 메뚜기를 홍해에 몰아넣으시니 애굽 온 땅에 메뚜기가 하나도 남지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changed the wind to a very strong west wind, which caught up the locusts and carried them into the Red Sea. Not a locust was left anywhere in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네게 내가 애굽에서 행한 일들 곧 내가 그들 가운데에서 행한 표징을 네 아들과 네 자손의 귀에 전하기 위함이라 너희는 내가 여호와인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may tell your children and grandchildren how I dealt harshly with the Egyptians and how I performed my signs among them, and that you may know that I am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여호와께서 바로의 마음을 완악하게 하셨으므로 이스라엘 자손을 보내지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hardened Pharaoh's heart, and he would not let the Israelites go.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모세에게 이르시되 하늘을 향하여 네 손을 내밀어 애굽 땅 위에 흑암이 있게 하라 곧 더듬을 만한 흑암이리라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"Stretch out your hand toward the sky so that darkness will spread over Egypt -- darkness that can be felt."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하늘을 향하여 손을 내밀매 캄캄한 흑암이 삼 일 동안 애굽 온 땅에 있어서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stretched out his hand toward the sky, and total darkness covered all Egypt for three days.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동안은 사람들이 서로 볼 수 없으며 자기 처소에서 일어나는 자가 없으되 온 이스라엘 자손들이 거주하는 곳에는 빛이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could see anyone else or leave his place for three days. Yet all the Israelites had light in the places where they lived.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바로가 모세를 불러서 이르되 너희는 가서 여호와를 섬기되 너희의 양과 소는 머물러 두고 너희 어린 것들은 너희와 함께 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summoned Moses and said, "Go, worship the LORD. Even your women and children may go with you; only leave your flocks and herds behind."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이르되 왕이라도 우리 하나님 여호와께 드릴 제사와 번제물을 우리에게 주어야 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"You must allow us to have sacrifices and burnt offerings to present to the LORD our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우리의 가축도 우리와 함께 가고 한 마리도 남길 수 없으니 이는 우리가 그 중에서 가져다가 우리 하나님 여호와를 섬길 것임이며 또 우리가 거기에 이르기까지는 어떤 것으로 여호와를 섬길는지 알지 못함이니이다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livestock too must go with us; not a hoof is to be left behind. We have to use some of them in worshiping the LORD our God, and until we get there we will not know what we are to use to worship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바로의 마음을 완악하게 하셨으므로 그들 보내기를 기뻐하지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hardened Pharaoh's heart, and he was not willing to let them go.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바로가 모세에게 이르되 너는 나를 떠나가고 스스로 삼가 다시 내 얼굴을 보지 말라 네가 내 얼굴을 보는 날에는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Moses, "Get out of my sight! Make sure you do not appear before me again! The day you see my face you will die."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이르되 당신이 말씀하신 대로 내가 다시는 당신의 얼굴을 보지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you say," Moses replied, "I will never appear before you again."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모세와 아론이 바로에게 들어가서 그에게 이르되 히브리 사람의 하나님 여호와께서 말씀하시기를 네가 어느 때까지 내 앞에 겸비하지 아니하겠느냐 내 백성을 보내라 그들이 나를 섬길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and Aaron went to Pharaoh and said to him, "This is what the LORD, the God of the Hebrews, says: `How long will you refuse to humble yourself before me? Let my people go, so that they may worship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만일 내 백성 보내기를 거절하면 내일 내가 메뚜기를 네 경내에 들어가게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refuse to let them go, I will bring locusts into your country tomorrow.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메뚜기가 지면을 덮어서 사람이 땅을 볼 수 없을 것이라 메뚜기가 네게 남은 그것 곧 우박을 면하고 남은 것을 먹으며 너희를 위하여 들에서 자라나는 모든 나무를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cover the face of the ground so that it cannot be seen. They will devour what little you have left after the hail, including every tree that is growing in your fields.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네 집들과 네 모든 신하의 집들과 모든 애굽 사람의 집들에 가득하리니 이는 네 아버지와 네 조상이 이 땅에 있었던 그 날로부터 오늘까지 보지 못하였던 것이리라 하셨다 하고 돌이켜 바로에게서 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fill your houses and those of all your officials and all the Egyptians -- something neither your fathers nor your forefathers have ever seen from the day they settled in this land till now.'" Then Moses turned and left Pharaoh.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바로의 신하들이 그에게 말하되 어느 때까지 이 사람이 우리의 함정이 되리이까 그 사람들을 보내어 그들의 하나님 여호와를 섬기게 하소서 왕은 아직도 애굽이 망한 줄을 알지 못하시나이까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officials said to him, "How long will this man be a snare to us? Let the people go, so that they may worship the LORD their God. Do you not yet realize that Egypt is ruined?"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모세와 아론을 바로에게로 다시 데려오니 바로가 그들에게 이르되 가서 너희의 하나님 여호와를 섬기라 갈 자는 누구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and Aaron were brought back to Pharaoh. "Go, worship the LORD your God," he said. "But just who will be going?"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이르되 우리가 여호와 앞에 절기를 지킬 것인즉 우리가 남녀 노소와 양과 소를 데리고 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"We will go with our young and old, with our sons and daughters, and with our flocks and herds, because we are to celebrate a festival to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