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애굽 땅에서 모세와 아론에게 일러 말씀하시되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and Aaron in Egypt,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아침까지 남겨두지 말며 아침까지 남은 것은 곧 불사르라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leave any of it till morning; if some is left till morning, you must burn it.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너희는 그것을 이렇게 먹을지니 허리에 띠를 띠고 발에 신을 신고 손에 지팡이를 잡고 급히 먹으라 이것이 여호와의 유월절이니라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how you are to eat it: with your cloak tucked into your belt, your sandals on your feet and your staff in your hand. Eat it in haste; it is the LORD's Passover.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그 밤에 애굽 땅에 두루 다니며 사람이나 짐승을 막론하고 애굽 땅에 있는 모든 처음 난 것을 다 치고 애굽의 모든 신을 내가 심판하리라 나는 여호와라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same night I will pass through Egypt and strike down every firstborn -- both men and animals -- and I will bring judgment on all the gods of Egypt. I am the LORD.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애굽 땅을 칠 때에 그 피가 너희가 사는 집에 있어서 너희를 위하여 표적이 될지라 내가 피를 볼 때에 너희를 넘어가리니 재앙이 너희에게 내려 멸하지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blood will be a sign for you on the houses where you are; and when I see the blood, I will pass over you. No destructive plague will touch you when I strike Egypt.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너희는 이 날을 기념하여 여호와의 절기를 삼아 영원한 규례로 대대로 지킬지니라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a day you are to commemorate; for the generations to come you shall celebrate it as a festival to the LORD -- a lasting ordinance.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너희는 이레 동안 무교병을 먹을지니 그 첫날에 누룩을 너희 집에서 제하라 무릇 첫날부터 일곱째 날까지 유교병을 먹는 자는 이스라엘에서 끊어지리라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seven days you are to eat bread made without yeast. On the first day remove the yeast from your houses, for whoever eats anything with yeast in it from the first day through the seventh must be cut off from Israel.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너희에게 첫날에도 성회요 일곱째 날에도 성회가 되리니 너희는 이 두 날에는 아무 일도 하지 말고 각자의 먹을 것만 갖출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first day hold a sacred assembly, and another one on the seventh day. Do no work at all on these days, except to prepare food for everyone to eat -- that is all you may do.</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너희는 무교절을 지키라 이 날에 내가 너희 군대를 애굽 땅에서 인도하여 내었음이니라 그러므로 너희가 영원한 규례로 삼아 대대로 이 날을 지킬지니라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"Celebrate the Feast of Unleavened Bread, because it was on this very day that I brought your divisions out of Egypt. Celebrate this day as a lasting ordinance for the generations to come.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첫째 달 그 달 열나흗날 저녁부터 이십일일 저녁까지 너희는 무교병을 먹을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first month you are to eat bread made without yeast, from the evening of the fourteenth day until the evening of the twenty-first day.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이레 동안은 누룩이 너희 집에서 발견되지 아니하도록 하라 무릇 유교물을 먹는 자는 타국인이든지 본국에서 난 자든지를 막론하고 이스라엘 회중에서 끊어지리니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seven days no yeast is to be found in your houses. And whoever eats anything with yeast in it must be cut off from the community of Israel, whether he is an alien or native-born.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 달을 너희에게 달의 시작 곧 해의 첫 달이 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month is to be for you the first month, the first month of your year.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너희는 아무 유교물이든지 먹지 말고 너희 모든 유하는 곳에서 무교병을 먹을지니라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Eat nothing made with yeast. Wherever you live, you must eat unleavened bread."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모세가 이스라엘 모든 장로를 불러서 그들에게 이르되 너희는 나가서 너희의 가족대로 어린 양을 택하여 유월절 양으로 잡고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summoned all the elders of Israel and said to them, "Go at once and select the animals for your families and slaughter the Passover lamb.</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우슬초 묶음을 가져다가 그릇에 담은 피에 적셔서 그 피를 문 인방과 좌우 설주에 뿌리고 아침까지 한 사람도 자기 집 문 밖에 나가지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a bunch of hyssop, dip it into the blood in the basin and put some of the blood on the top and on both sides of the doorframe. Not one of you shall go out the door of his house until morning.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여호와께서 애굽 사람들에게 재앙을 내리려고 지나가실 때에 문 인방과 좌우 문설주의 피를 보시면 여호와께서 그 문을 넘으시고 멸하는 자에게 너희 집에 들어가서 너희를 치지 못하게 하실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goes through the land to strike down the Egyptians, he will see the blood on the top and sides of the doorframe and will pass over that doorway, and he will not permit the destroyer to enter your houses and strike you down.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너희는 이 일을 규례로 삼아 너희와 너희 자손이 영원히 지킬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"Obey these instructions as a lasting ordinance for you and your descendants.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너희는 여호와께서 허락하신 대로 너희에게 주시는 땅에 이를 때에 이 예식을 지킬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enter the land that the LORD will give you as he promised, observe this ceremony.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 후에 너희의 자녀가 묻기를 이 예식이 무슨 뜻이냐 하거든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your children ask you, `What does this ceremony mean to you?'</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너희는 이르기를 이는 여호와의 유월절 제사라 여호와께서 애굽 사람에게 재앙을 내리실 때에 애굽에 있는 이스라엘 자손의 집을 넘으사 우리의 집을 구원하셨느니라 하라 하매 백성이 머리 숙여 경배하니라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tell them, `It is the Passover sacrifice to the LORD, who passed over the houses of the Israelites in Egypt and spared our homes when he struck down the Egyptians.'" Then the people bowed down and worshiped.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이스라엘 자손이 물러가서 그대로 행하되 여호와께서 모세와 아론에게 명령하신 대로 행하니라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did just what the LORD commanded Moses and Aaron.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밤중에 여호와께서 애굽 땅에서 모든 처음 난 것 곧 왕위에 앉은 바로의 장자로부터 옥에 갇힌 사람의 장자까지와 가축의 처음 난 것을 다 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midnight the LORD struck down all the firstborn in Egypt, from the firstborn of Pharaoh, who sat on the throne, to the firstborn of the prisoner, who was in the dungeon, and the firstborn of all the livestock as well.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너희는 이스라엘 온 회중에게 말하여 이르라 이 달 열흘에 너희 각자가 어린 양을 잡을지니 각 가족대로 그 식구를 위하여 어린 양을 취하되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the whole community of Israel that on the tenth day of this month each man is to take a lamb for his family, one for each household.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밤에 바로와 그 모든 신하와 모든 애굽 사람이 일어나고 애굽에 큰 부르짖음이 있었으니 이는 그 나라에 죽임을 당하지 아니한 집이 하나도 없었음이었더라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and all his officials and all the Egyptians got up during the night, and there was loud wailing in Egypt, for there was not a house without someone dead.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밤에 바로가 모세와 아론을 불러서 이르되 너희와 이스라엘 자손은 일어나 내 백성 가운데에서 떠나 너희의 말대로 가서 여호와를 섬기며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night Pharaoh summoned Moses and Aaron and said, "Up! Leave my people, you and the Israelites! Go, worship the LORD as you have requested.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너희가 말한 대로 너희 양과 너희 소도 몰아가고 나를 위하여 축복하라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your flocks and herds, as you have said, and go. And also bless me."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애굽 사람들은 말하기를 우리가 다 죽은 자가 되도다 하고 그 백성을 재촉하여 그 땅에서 속히 내보내려 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Egyptians urged the people to hurry and leave the country. "For otherwise," they said, "we will all die!"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백성이 발교되지 못한 반죽 담은 그릇을 옷에 싸서 어깨에 메니라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people took their dough before the yeast was added, and carried it on their shoulders in kneading troughs wrapped in clothing.</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이스라엘 자손이 모세의 말대로 하여 애굽 사람에게 은금 패물과 의복을 구하매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did as Moses instructed and asked the Egyptians for articles of silver and gold and for clothing.</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여호와께서 애굽 사람들에게 이스라엘 백성에게 은혜를 입히게 하사 그들이 구하는 대로 주게 하시므로 그들이 애굽 사람의 물품을 취하였더라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had made the Egyptians favorably disposed toward the people, and they gave them what they asked for; so they plundered the Egyptians.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이스라엘 자손이 라암셋을 떠나서 숙곳에 이르니 유아 외에 보행하는 장정이 육십만 가량이요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journeyed from Rameses to Succoth. There were about six hundred thousand men on foot, besides women and children.</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수많은 잡족과 양과 소와 심히 많은 가축이 그들과 함께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Many other people went up with them, as well as large droves of livestock, both flocks and herds.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그들이 애굽으로부터 가지고 나온 발교되지 못한 반죽으로 무교병을 구웠으니 이는 그들이 애굽에서 쫓겨나므로 지체할 수 없었음이며 아무 양식도 준비하지 못하였음이었더라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 dough they had brought from Egypt, they baked cakes of unleavened bread. The dough was without yeast because they had been driven out of Egypt and did not have time to prepare food for themselves.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어린 양에 대하여 식구가 너무 적으면 그 집의 이웃과 함께 사람 수를 따라서 하나를 잡고 각 사람이 먹을 수 있는 분량에 따라서 너희 어린 양을 계산할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 household is too small for a whole lamb, they must share one with their nearest neighbor, having taken into account the number of people there are. You are to determine the amount of lamb needed in accordance with what each person will eat.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이스라엘 자손이 애굽에 거주한 지 사백삼십 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length of time the Israelite people lived in Egypt was 430 years.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사백삼십 년이 끝나는 그 날에 여호와의 군대가 다 애굽 땅에서 나왔은즉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end of the 430 years, to the very day, all the LORD's divisions left Egypt.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이 밤은 그들을 애굽 땅에서 인도하여 내심으로 말미암아 여호와 앞에 지킬 것이니 이는 여호와의 밤이라 이스라엘 자손이 다 대대로 지킬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 LORD kept vigil that night to bring them out of Egypt, on this night all the Israelites are to keep vigil to honor the LORD for the generations to come.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여호와께서 모세와 아론에게 이르시되 유월절 규례는 이러하니라 이방 사람은 먹지 못할 것이나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and Aaron, "These are the regulations for the Passover: "No foreigner is to eat of it.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각 사람이 돈으로 산 종은 할례를 받은 후에 먹을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slave you have bought may eat of it after you have circumcised him,</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거류인과 타국 품꾼은 먹지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 temporary resident and a hired worker may not eat of it.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한 집에서 먹되 그 고기를 조금도 집 밖으로 내지 말고 뼈도 꺾지 말지며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must be eaten inside one house; take none of the meat outside the house. Do not break any of the bones.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이스라엘 회중이 다 이것을 지킬지니라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community of Israel must celebrate it.</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너희와 함께 거류하는 타국인이 여호와의 유월절을 지키고자 하거든 그 모든 남자는 할례를 받은 후에야 가까이 하여 지킬지니 곧 그는 본토인과 같이 될 것이나 할례 받지 못한 자는 먹지 못할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 alien living among you who wants to celebrate the LORD's Passover must have all the males in his household circumcised; then he may take part like one born in the land. No uncircumcised male may eat of it.</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본토인에게나 너희 중에 거류하는 이방인에게 이 법이 동일하니라 하셨으므로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same law applies to the native-born and to the alien living among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 어린 양은 흠 없고 일 년 된 수컷으로 하되 양이나 염소 중에서 취하고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animals you choose must be year-old males without defect, and you may take them from the sheep or the goats.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온 이스라엘 자손이 이와 같이 행하되 여호와께서 모세와 아론에게 명령하신 대로 행하였으며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Israelites did just what the LORD had commanded Moses and Aaron.</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바로 그 날에 여호와께서 이스라엘 자손을 그 무리대로 애굽 땅에서 인도하여 내셨더라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on that very day the LORD brought the Israelites out of Egypt by their divisions.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 달 열나흗날까지 간직하였다가 해 질 때에 이스라엘 회중이 그 양을 잡고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care of them until the fourteenth day of the month, when all the people of the community of Israel must slaughter them at twilight.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피를 양을 먹을 집 좌우 문설주와 인방에 바르고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are to take some of the blood and put it on the sides and tops of the doorframes of the houses where they eat the lambs.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밤에 그 고기를 불에 구워 무교병과 쓴 나물과 아울러 먹되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same night they are to eat the meat roasted over the fire, along with bitter herbs, and bread made without yeast.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날것으로나 물에 삶아서 먹지 말고 머리와 다리와 내장을 다 불에 구워 먹고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eat the meat raw or cooked in water, but roast it over the fire -- head, legs and inner parts.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