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바로가 가까이 올 때에 이스라엘 자손이 눈을 들어 본즉 애굽 사람들이 자기들 뒤에 이른지라 이스라엘 자손이 심히 두려워하여 여호와께 부르짖고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Pharaoh approached, the Israelites looked up, and there were the Egyptians, marching after them. They were terrified and cried out to the LORD.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그들이 또 모세에게 이르되 애굽에 매장지가 없어서 당신이 우리를 이끌어 내어 이 광야에서 죽게 하느냐 어찌하여 당신이 우리를 애굽에서 이끌어 내어 우리에게 이같이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said to Moses, "Was it because there were no graves in Egypt that you brought us to the desert to die? What have you done to us by bringing us out of Egypt?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우리가 애굽에서 당신에게 이른 말이 이것이 아니냐 이르기를 우리를 내버려 두라 우리가 애굽 사람을 섬길 것이라 하지 아니하더냐 애굽 사람을 섬기는 것이 광야에서 죽는 것보다 낫겠노라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Didn't we say to you in Egypt, `Leave us alone; let us serve the Egyptians'? It would have been better for us to serve the Egyptians than to die in the desert!"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모세가 백성에게 이르되 너희는 두려워하지 말고 가만히 서서 여호와께서 오늘 너희를 위하여 행하시는 구원을 보라 너희가 오늘 본 애굽 사람을 영원히 다시 보지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answered the people, "Do not be afraid. Stand firm and you will see the deliverance the LORD will bring you today. The Egyptians you see today you will never see again.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여호와께서 너희를 위하여 싸우시리니 너희는 가만히 있을지니라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fight for you; you need only to be still."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여호와께서 모세에게 이르시되 너는 어찌하여 내게 부르짖느냐 이스라엘 자손에게 명령하여 앞으로 나아가게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 "Why are you crying out to me? Tell the Israelites to move 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지팡이를 들고 손을 바다 위로 내밀어 그것이 갈라지게 하라 이스라엘 자손이 바다 가운데서 마른 땅으로 행하리라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Raise your staff and stretch out your hand over the sea to divide the water so that the Israelites can go through the sea on dry ground.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내가 애굽 사람들의 마음을 완악하게 할 것인즉 그들이 그 뒤를 따라 들어갈 것이라 내가 바로와 그의 모든 군대와 그의 병거와 마병으로 말미암아 영광을 얻으리니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harden the hearts of the Egyptians so that they will go in after them. And I will gain glory through Pharaoh and all his army, through his chariots and his horsemen.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바로와 그의 병거와 마병으로 말미암아 영광을 얻을 때에야 애굽 사람들이 나를 여호와인 줄 알리라 하시더니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Egyptians will know that I am the LORD when I gain glory through Pharaoh, his chariots and his horsemen."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이스라엘 진 앞에 가던 하나님의 사자가 그들의 뒤로 옮겨 가매 구름 기둥도 앞에서 그 뒤로 옮겨</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angel of God, who had been traveling in front of Israel's army, withdrew and went behind them. The pillar of cloud also moved from in front and stood behind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자손에게 명령하여 돌이켜 바다와 믹돌 사이의 비하히롯 앞 곧 바알스본 맞은편 바닷가에 장막을 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the Israelites to turn back and encamp near Pi Hahiroth, between Migdol and the sea. They are to encamp by the sea, directly opposite Baal Zephon.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애굽 진과 이스라엘 진 사이에 이르러 서니 저쪽에는 구름과 흑암이 있고 이쪽에는 밤이 밝으므로 밤새도록 저쪽이 이쪽에 가까이 못하였더라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coming between the armies of Egypt and Israel. Throughout the night the cloud brought darkness to the one side and light to the other side; so neither went near the other all night long.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모세가 바다 위로 손을 내밀매 여호와께서 큰 동풍이 밤새도록 바닷물을 물러가게 하시니 물이 갈라져 바다가 마른 땅이 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stretched out his hand over the sea, and all that night the LORD drove the sea back with a strong east wind and turned it into dry land. The waters were divided,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이스라엘 자손이 바다 가운데를 육지로 걸어가고 물은 그들의 좌우에 벽이 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Israelites went through the sea on dry ground, with a wall of water on their right and on their left.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애굽 사람들과 바로의 말들, 병거들과 그 마병들이 다 그들의 뒤를 추격하여 바다 가운데로 들어오는지라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Egyptians pursued them, and all Pharaoh's horses and chariots and horsemen followed them into the sea.</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새벽에 여호와께서 불과 구름 기둥 가운데서 애굽 군대를 보시고 애굽 군대를 어지럽게 하시며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the last watch of the night the LORD looked down from the pillar of fire and cloud at the Egyptian army and threw it into confusion.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그들의 병거 바퀴를 벗겨서 달리기가 어렵게 하시니 애굽 사람들이 이르되 이스라엘 앞에서 우리가 도망하자 여호와가 그들을 위하여 싸워 애굽 사람들을 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made the wheels of their chariots come off so that they had difficulty driving. And the Egyptians said, "Let's get away from the Israelites! The LORD is fighting for them against Egypt."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여호와께서 모세에게 이르시되 네 손을 바다 위로 내밀어 물이 애굽 사람들과 그들의 병거들과 마병들 위에 다시 흐르게 하라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 "Stretch out your hand over the sea so that the waters may flow back over the Egyptians and their chariots and horsemen."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모세가 곧 손을 바다 위로 내밀매 새벽이 되어 바다의 힘이 회복된지라 애굽 사람들이 물을 거슬러 도망하나 여호와께서 애굽 사람들을 바다 가운데 엎으시니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stretched out his hand over the sea, and at daybreak the sea went back to its place. The Egyptians were fleeing toward it, and the LORD swept them into the sea.</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물이 다시 흘러 병거들과 기병들을 덮되 그들의 뒤를 따라 바다에 들어간 바로의 군대를 다 덮으니 하나도 남지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water flowed back and covered the chariots and horsemen -- the entire army of Pharaoh that had followed the Israelites into the sea. Not one of them survived.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그러나 이스라엘 자손은 바다 가운데를 육지로 행하였고 물이 좌우에 벽이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Israelites went through the sea on dry ground, with a wall of water on their right and on their left.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바로가 이스라엘 자손에 대하여 말하기를 그들이 그 땅에서 멀리 떠나 광야에 갇힌 바 되었다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will think, `The Israelites are wandering around the land in confusion, hemmed in by the desert.'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날에 여호와께서 이같이 이스라엘을 애굽 사람의 손에서 구원하시매 이스라엘이 바닷가에서 애굽 사람들이 죽어 있는 것을 보았더라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day the LORD saved Israel from the hands of the Egyptians, and Israel saw the Egyptians lying dead on the shore.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이스라엘이 여호와께서 애굽 사람들에게 행하신 그 큰 능력을 보았으므로 백성이 여호와를 경외하며 여호와와 그의 종 모세를 믿었더라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the Israelites saw the great power the LORD displayed against the Egyptians, the people feared the LORD and put their trust in him and in Moses his servant.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바로의 마음을 완악하게 한즉 바로가 그들의 뒤를 따르리니 내가 그와 그의 온 군대로 말미암아 영광을 얻어 애굽 사람들이 나를 여호와인 줄 알게 하리라 하시매 무리가 그대로 행하니라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will harden Pharaoh's heart, and he will pursue them. But I will gain glory for myself through Pharaoh and all his army, and the Egyptians will know that I am the LORD." So the Israelites did this.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백성이 도망한 사실이 애굽 왕에게 알려지매 바로와 그의 신하들이 그 백성에 대하여 마음이 변하여 이르되 우리가 어찌 이같이 하여 이스라엘을 우리를 섬김에서 놓아 보내었는가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king of Egypt was told that the people had fled, Pharaoh and his officials changed their minds about them and said, "What have we done? We have let the Israelites go and have lost their services!"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바로가 곧 그의 병거를 갖추고 그의 백성을 데리고 갈새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had his chariot made ready and took his army with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선발된 병거 육백 대와 애굽의 모든 병거를 동원하니 지휘관들이 다 거느렸더라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six hundred of the best chariots, along with all the other chariots of Egypt, with officers over all of them.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애굽 왕 바로의 마음을 완악하게 하셨으므로 그가 이스라엘 자손의 뒤를 따르니 이스라엘 자손이 담대히 나갔음이라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hardened the heart of Pharaoh king of Egypt, so that he pursued the Israelites, who were marching out boldly.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애굽 사람들과 바로의 말들, 병거들과 그 마병과 그 군대가 그들의 뒤를 따라 바알스본 맞은편 비하히롯 곁 해변 그들이 장막 친 데에 미치니라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Egyptians -- all Pharaoh's horses and chariots, horsemen and troops -- pursued the Israelites and overtook them as they camped by the sea near Pi Hahiroth, opposite Baal Zephon.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