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때에 모세와 이스라엘 자손이 이 노래로 여호와께 노래하니 일렀으되 내가 여호와를 찬송하리니 그는 높고 영화로우심이요 말과 그 탄 자를 바다에 던지셨음이로다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and the Israelites sang this song to the LORD: "I will sing to the LORD, for he is highly exalted. The horse and its rider he has hurled into the sea.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주께서 바람을 일으키시매 바다가 그들을 덮으니 그들이 거센 물에 납 같이 잠겼나이다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blew with your breath, and the sea covered them. They sank like lead in the mighty waters.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여호와여 신 중에 주와 같은 자가 누구니이까 주와 같이 거룩함으로 영광스러우며 찬송할 만한 위엄이 있으며 기이한 일을 행하는 자가 누구니이까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among the gods is like you, O LORD? Who is like you -- majestic in holiness, awesome in glory, working wonders?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주께서 오른손을 드신즉 땅이 그들을 삼켰나이다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stretched out your right hand and the earth swallowed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주의 인자하심으로 주께서 구속하신 백성을 인도하시되 주의 힘으로 그들을 주의 거룩한 처소에 들어가게 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unfailing love you will lead the people you have redeemed. In your strength you will guide them to your holy dwelling.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여러 나라가 듣고 떨며 블레셋 주민이 두려움에 잡히며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nations will hear and tremble; anguish will grip the people of Philistia.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에돔 두령들이 놀라고 모압 영웅이 떨림에 잡히며 가나안 주민이 다 낙담하나이다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chiefs of Edom will be terrified, the leaders of Moab will be seized with trembling, the people of Canaan will melt away;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놀람과 두려움이 그들에게 임하매 주의 팔이 크므로 그들이 돌 같이 침묵하였사오니 여호와여 주의 백성이 통과하기까지 곧 주께서 사신 백성이 통과하기까지였나이다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terror and dread will fall upon them. By the power of your arm they will be as still as a stone -- until your people pass by, O LORD, until the people you bought pass by.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주께서 백성을 인도하사 그들을 주의 기업의 산에 심으시리이다 여호와여 이는 주의 처소를 삼으시려고 예비하신 것이라 주여 이것이 주의 손으로 세우신 성소로소이다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bring them in and plant them on the mountain of your inheritance - the place, O LORD, you made for your dwelling, the sanctuary, O LORD, your hands established.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영원무궁 하도록 다스리시도다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reign for ever and ever."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바로의 말과 병거와 마병이 함께 바다에 들어가매 여호와께서 바닷물을 그들 위에 되돌려 흐르게 하셨으나 이스라엘 자손은 바다 가운데서 마른 땅으로 지나간지라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Pharaoh's horses, chariots and horsemen went into the sea, the LORD brought the waters of the sea back over them, but the Israelites walked through the sea on dry ground.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여호와는 나의 힘이요 노래시며 나의 구원이시로다 그는 나의 하나님이시니 내가 그를 찬송할 것이요 내 아버지의 하나님이시니 내가 그를 높이리로다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my strength and my song; he has become my salvation. He is my God, and I will praise him, my father's God, and I will exalt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아론의 누이 선지자 미리암이 손에 소고를 잡으매 모든 여인도 그를 따라 나오며 소고를 잡고 춤추니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Miriam the prophetess, Aaron's sister, took a tambourine in her hand, and all the women followed her, with tambourines and dancing.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미리암이 그들에게 화답하여 이르되 너희는 여호와를 찬송하라 그는 높고 영화로우심이요 말과 그 탄 자를 바다에 던지셨음이로다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Miriam sang to them: "Sing to the LORD, for he is highly exalted. The horse and its rider he has hurled into the sea."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모세가 홍해에서 이스라엘을 인도하매 그들이 나와서 수르 광야로 들어가서 거기서 사흘길을 걸었으나 물을 얻지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led Israel from the Red Sea and they went into the Desert of Shur. For three days they traveled in the desert without finding water.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마라에 이르렀더니 그 곳 물이 써서 마시지 못하겠으므로 그 이름을 마라라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Marah, they could not drink its water because it was bitter. (That is why the place is called Marah.)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백성이 모세에게 원망하여 이르되 우리가 무엇을 마실까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people grumbled against Moses, saying, "What are we to drink?"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여호와께 부르짖었더니 여호와께서 그에게 한 나무를 가리키시니 그가 물에 던지니 물이 달게 되었더라 거기서 여호와께서 그들을 위하여 법도와 율례를 정하시고 그들을 시험하실새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cried out to the LORD, and the LORD showed him a piece of wood. He threw it into the water, and the water became sweet. There the LORD made a decree and a law for them, and there he tested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이르시되 너희가 너희 하나님 나 여호와의 말을 들어 순종하고 내가 보기에 의를 행하며 내 계명에 귀를 기울이며 내 모든 규례를 지키면 내가 애굽 사람에게 내린 모든 질병 중 하나도 너희에게 내리지 아니하리니 나는 너희를 치료하는 여호와임이라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"If you listen carefully to the voice of the LORD your God and do what is right in his eyes, if you pay attention to his commands and keep all his decrees, I will not bring on you any of the diseases I brought on the Egyptians, for I am the LORD, who heals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엘림에 이르니 거기에 물 샘 열둘과 종려나무 일흔 그루가 있는지라 거기서 그들이 그 물 곁에 장막을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came to Elim, where there were twelve springs and seventy palm trees, and they camped there near the water.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여호와는 용사시니 여호와는 그의 이름이시로다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a warrior; the LORD is his name.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바로의 병거와 그의 군대를 바다에 던지시니 최고의 지휘관들이 홍해에 잠겼고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Pharaoh's chariots and his army he has hurled into the sea. The best of Pharaoh's officers are drowned in the Red Sea.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깊은 물이 그들을 덮으니 그들이 돌처럼 깊음 속에 가라앉았도다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deep waters have covered them; they sank to the depths like a stone.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여호와여 주의 오른손이 권능으로 영광을 나타내시니이다 여호와여 주의 오른손이 원수를 부수시니이다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right hand, O LORD, was majestic in power. Your right hand, O LORD, shattered the enemy.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주께서 주의 큰 위엄으로 주를 거스르는 자를 엎으시니이다 주께서 진노를 발하시니 그 진노가 그들을 지푸라기 같이 사르니이다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greatness of your majesty you threw down those who opposed you. You unleashed your burning anger; it consumed them like stubble.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주의 콧김에 물이 쌓이되 파도가 언덕 같이 일어서고 큰 물이 바다 가운데 엉기니이다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blast of your nostrils the waters piled up. The surging waters stood firm like a wall; the deep waters congealed in the heart of the sea.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원수가 말하기를 내가 뒤쫓아 따라잡아 탈취물을 나누리라, 내가 그들로 말미암아 내 욕망을 채우리라, 내가 내 칼을 빼리니 내 손이 그들을 멸하리라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enemy boasted, `I will pursue, I will overtake them. I will divide the spoils; I will gorge myself on them. I will draw my sword and my hand will destroy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