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자손의 온 회중이 엘림에서 떠나 엘림과 시내 산 사이에 있는 신 광야에 이르니 애굽에서 나온 후 둘째 달 십오일이라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Israelite community set out from Elim and came to the Desert of Sin, which is between Elim and Sinai, on the fifteenth day of the second month after they had come out of Egypt.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아론이 이스라엘 자손의 온 회중에게 말하매 그들이 광야를 바라보니 여호와의 영광이 구름 속에 나타나더라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Aaron was speaking to the whole Israelite community, they looked toward the desert, and there was the glory of the LORD appearing in the cloud.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이스라엘 자손의 원망함을 들었노라 그들에게 말하여 이르기를 너희가 해 질 때에는 고기를 먹고 아침에는 떡으로 배부르리니 내가 여호와 너희의 하나님인 줄 알리라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heard the grumbling of the Israelites. Tell them, `At twilight you will eat meat, and in the morning you will be filled with bread. Then you will know that I am the LORD your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저녁에는 메추라기가 와서 진에 덮이고 아침에는 이슬이 진 주위에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evening quail came and covered the camp, and in the morning there was a layer of dew around the camp.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이슬이 마른 후에 광야 지면에 작고 둥글며 서리 같이 가는 것이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dew was gone, thin flakes like frost on the ground appeared on the desert floor.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이스라엘 자손이 보고 그것이 무엇인지 알지 못하여 서로 이르되 이것이 무엇이냐 하니 모세가 그들에게 이르되 이는 여호와께서 너희에게 주어 먹게 하신 양식이라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saw it, they said to each other, "What is it?" For they did not know what it was. Moses said to them, "It is the bread the LORD has given you to eat.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이같이 명령하시기를 너희 각 사람은 먹을 만큼만 이것을 거둘지니 곧 너희 사람 수효대로 한 사람에 한 오멜씩 거두되 각 사람이 그의 장막에 있는 자들을 위하여 거둘지니라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has commanded: `Each one is to gather as much as he needs. Take an omer for each person you have in your tent.'"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자손이 그같이 하였더니 그 거둔 것이 많기도 하고 적기도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did as they were told; some gathered much, some little.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오멜로 되어 본즉 많이 거둔 자도 남음이 없고 적게 거둔 자도 부족함이 없이 각 사람은 먹을 만큼만 거두었더라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they measured it by the omer, he who gathered much did not have too much, and he who gathered little did not have too little. Each one gathered as much as he needed.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모세가 그들에게 이르기를 아무든지 아침까지 그것을 남겨두지 말라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them, "No one is to keep any of it until morning."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 온 회중이 그 광야에서 모세와 아론을 원망하여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desert the whole community grumbled against Moses and Aaron.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모세에게 순종하지 아니하고 더러는 아침까지 두었더니 벌레가 생기고 냄새가 난지라 모세가 그들에게 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some of them paid no attention to Moses; they kept part of it until morning, but it was full of maggots and began to smell. So Moses was angry with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무리가 아침마다 각 사람은 먹을 만큼만 거두었고 햇볕이 뜨겁게 쬐면 그것이 스러졌더라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morning everyone gathered as much as he needed, and when the sun grew hot, it melted away.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여섯째 날에는 각 사람이 갑절의 식물 곧 하나에 두 오멜씩 거둔지라 회중의 모든 지도자가 와서 모세에게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sixth day, they gathered twice as much -- two omers for each person -- and the leaders of the community came and reported this to Moses.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모세가 그들에게 이르되 여호와께서 이같이 말씀하셨느니라 내일은 휴일이니 여호와께 거룩한 안식일이라 너희가 구울 것은 굽고 삶을 것은 삶고 그 나머지는 다 너희를 위하여 아침까지 간수하라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"This is what the LORD commanded: `Tomorrow is to be a day of rest, a holy Sabbath to the LORD. So bake what you want to bake and boil what you want to boil. Save whatever is left and keep it until morning.'"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모세의 명령대로 아침까지 간수하였으나 냄새도 나지 아니하고 벌레도 생기지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saved it until morning, as Moses commanded, and it did not stink or get maggots in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모세가 이르되 오늘은 그것을 먹으라 오늘은 여호와의 안식일인즉 오늘은 너희가 들에서 그것을 얻지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it today," Moses said, "because today is a Sabbath to the LORD. You will not find any of it on the ground today.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엿새 동안은 너희가 그것을 거두되 일곱째 날은 안식일인즉 그 날에는 없으리라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you are to gather it, but on the seventh day, the Sabbath, there will not be any."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일곱째 날에 백성 중 어떤 사람들이 거두러 나갔다가 얻지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some of the people went out on the seventh day to gather it, but they found none.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모세에게 이르시되 어느 때까지 너희가 내 계명과 내 율법을 지키지 아니하려느냐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"How long will you refuse to keep my commands and my instructions?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볼지어다 여호와가 너희에게 안식일을 줌으로 여섯째 날에는 이틀 양식을 너희에게 주는 것이니 너희는 각기 처소에 있고 일곱째 날에는 아무도 그의 처소에서 나오지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Bear in mind that the LORD has given you the Sabbath; that is why on the sixth day he gives you bread for two days. Everyone is to stay where he is on the seventh day; no one is to go out."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자손이 그들에게 이르되 우리가 애굽 땅에서 고기 가마 곁에 앉아 있던 때와 떡을 배불리 먹던 때에 여호와의 손에 죽었더라면 좋았을 것을 너희가 이 광야로 우리를 인도해 내어 이 온 회중이 주려 죽게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said to them, "If only we had died by the LORD's hand in Egypt! There we sat around pots of meat and ate all the food we wanted, but you have brought us out into this desert to starve this entire assembly to death."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백성이 일곱째 날에 안식하니라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people rested on the seventh day.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 족속이 그 이름을 만나라 하였으며 깟씨 같이 희고 맛은 꿀 섞은 과자 같았더라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Israel called the bread manna. It was white like coriander seed and tasted like wafers made with honey.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모세가 이르되 여호와께서 이같이 명령하시기를 이것을 오멜에 채워서 너희의 대대 후손을 위하여 간수하라 이는 내가 너희를 애굽 땅에서 인도하여 낼 때에 광야에서 너희에게 먹인 양식을 그들에게 보이기 위함이니라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"This is what the LORD has commanded: `Take an omer of manna and keep it for the generations to come, so they can see the bread I gave you to eat in the desert when I brought you out of Egypt.'"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모세가 아론에게 이르되 항아리를 가져다가 그 속에 만나 한 오멜을 담아 여호와 앞에 두어 너희 대대로 간수하라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said to Aaron, "Take a jar and put an omer of manna in it. Then place it before the LORD to be kept for the generations to come."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아론이 여호와께서 모세에게 명령하신 대로 그것을 증거판 앞에 두어 간수하게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commanded Moses, Aaron put the manna in front of the Testimony, that it might be kept.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사람이 사는 땅에 이르기까지 이스라엘 자손이 사십 년 동안 만나를 먹었으니 곧 가나안 땅 접경에 이르기까지 그들이 만나를 먹었더라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ate manna forty years, until they came to a land that was settled; they ate manna until they reached the border of Canaan.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오멜은 십분의 일 에바이더라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omer is one tenth of an ephah.)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여호와께서 모세에게 이르시되 보라 내가 너희를 위하여 하늘에서 양식을 비 같이 내리리니 백성이 나가서 일용할 것을 날마다 거둘 것이라 이같이 하여 그들이 내 율법을 준행하나 아니하나 내가 시험하리라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"I will rain down bread from heaven for you. The people are to go out each day and gather enough for that day. In this way I will test them and see whether they will follow my instructions.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여섯째 날에는 그들이 그 거둔 것을 준비할지니 날마다 거두던 것의 갑절이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sixth day they are to prepare what they bring in, and that is to be twice as much as they gather on the other days."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모세와 아론이 온 이스라엘 자손에게 이르되 저녁이 되면 너희가 여호와께서 너희를 애굽 땅에서 인도하여 내셨음을 알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and Aaron said to all the Israelites, "In the evening you will know that it was the LORD who brought you out of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아침에는 너희가 여호와의 영광을 보리니 이는 여호와께서 너희가 자기를 향하여 원망함을 들으셨음이라 우리가 누구이기에 너희가 우리에게 대하여 원망하느냐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morning you will see the glory of the LORD, because he has heard your grumbling against him. Who are we, that you should grumble against 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모세가 또 이르되 여호와께서 저녁에는 너희에게 고기를 주어 먹이시고 아침에는 떡으로 배불리시리니 이는 여호와께서 자기를 향하여 너희가 원망하는 그 말을 들으셨음이라 우리가 누구냐 너희의 원망은 우리를 향하여 함이 아니요 여호와를 향하여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also said, "You will know that it was the LORD when he gives you meat to eat in the evening and all the bread you want in the morning, because he has heard your grumbling against him. Who are we? You are not grumbling against us, but against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또 아론에게 이르되 이스라엘 자손의 온 회중에게 말하기를 여호와께 가까이 나아오라 여호와께서 너희의 원망함을 들으셨느니라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told Aaron, "Say to the entire Israelite community, `Come before the LORD, for he has heard your grumbling.'"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