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하나님이 이 모든 말씀으로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spoke all these words: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일곱째 날은 네 하나님 여호와의 안식일인즉 너나 네 아들이나 네 딸이나 네 남종이나 네 여종이나 네 가축이나 네 문안에 머무는 객이라도 아무 일도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seventh day is a Sabbath to the LORD your God. On it you shall not do any work, neither you, nor your son or daughter, nor your manservant or maidservant, nor your animals, nor the alien within your gates.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엿새 동안에 나 여호와가 하늘과 땅과 바다와 그 가운데 모든 것을 만들고 일곱째 날에 쉬었음이라 그러므로 나 여호와가 안식일을 복되게 하여 그 날을 거룩하게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six days the LORD made the heavens and the earth, the sea, and all that is in them, but he rested on the seventh day. Therefore the LORD blessed the Sabbath day and made it holy.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부모를 공경하라 그리하면 네 하나님 여호와가 네게 준 땅에서 네 생명이 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"Honor your father and your mother, so that you may live long in the land the LORD your God is giving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살인하지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murder.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간음하지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commit adultery.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도둑질하지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steal.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이웃에 대하여 거짓 증거하지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give false testimony against your neighbor.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이웃의 집을 탐내지 말라 네 이웃의 아내나 그의 남종이나 그의 여종이나 그의 소나 그의 나귀나 무릇 네 이웃의 소유를 탐내지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covet your neighbor's house. You shall not covet your neighbor's wife, or his manservant or maidservant, his ox or donkey, or anything that belongs to your neighbor."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뭇 백성이 우레와 번개와 나팔 소리와 산의 연기를 본지라 그들이 볼 때에 떨며 멀리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saw the thunder and lightning and heard the trumpet and saw the mountain in smoke, they trembled with fear. They stayed at a distance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모세에게 이르되 당신이 우리에게 말씀하소서 우리가 들으리이다 하나님이 우리에게 말씀하시지 말게 하소서 우리가 죽을까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Moses, "Speak to us yourself and we will listen. But do not have God speak to us or we will die."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나는 너를 애굽 땅, 종 되었던 집에서 인도하여 낸 네 하나님 여호와니라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who brought you out of Egypt, out of the land of slavery.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모세가 백성에게 이르되 두려워하지 말라 하나님이 임하심은 너희를 시험하고 너희로 경외하여 범죄하지 않게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people, "Do not be afraid. God has come to test you, so that the fear of God will be with you to keep you from sinning."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백성은 멀리 서 있고 모세는 하나님이 계신 흑암으로 가까이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remained at a distance, while Moses approached the thick darkness where God was.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모세에게 이르시되 너는 이스라엘 자손에게 이같이 이르라 내가 하늘로부터 너희에게 말하는 것을 너희 스스로 보았으니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"Tell the Israelites this: `You have seen for yourselves that I have spoken to you from heaven: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나를 비겨서 은으로나 금으로나 너희를 위하여 신상을 만들지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make any gods to be alongside me; do not make for yourselves gods of silver or gods of gold.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내게 토단을 쌓고 그 위에 네 양과 소로 네 번제와 화목제를 드리라 내가 내 이름을 기념하게 하는 모든 곳에서 네게 임하여 복을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an altar of earth for me and sacrifice on it your burnt offerings and fellowship offerings, your sheep and goats and your cattle. Wherever I cause my name to be honored, I will come to you and bless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내게 돌로 제단을 쌓거든 다듬은 돌로 쌓지 말라 네가 정으로 그것을 쪼면 부정하게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make an altar of stones for me, do not build it with dressed stones, for you will defile it if you use a tool on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층계로 내 제단에 오르지 말라 네 하체가 그 위에서 드러날까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go up to my altar on steps, lest your nakedness be exposed on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나 외에는 다른 신들을 네게 두지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have no other gods before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너를 위하여 새긴 우상을 만들지 말고 또 위로 하늘에 있는 것이나 아래로 땅에 있는 것이나 땅 아래 물 속에 있는 것의 어떤 형상도 만들지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make for yourself an idol in the form of anything in heaven above or on the earth beneath or in the waters below.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그것들에게 절하지 말며 그것들을 섬기지 말라 나 네 하나님 여호와는 질투하는 하나님인즉 나를 미워하는 자의 죄를 갚되 아버지로부터 아들에게로 삼사 대까지 이르게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bow down to them or worship them; for I, the LORD your God, am a jealous God, punishing the children for the sin of the fathers to the third and fourth generation of those who hate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나를 사랑하고 내 계명을 지키는 자에게는 천 대까지 은혜를 베푸느니라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showing love to a thousand generations of those who love me and keep my commandments.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네 하나님 여호와의 이름을 망령되게 부르지 말라 여호와는 그의 이름을 망령되게 부르는 자를 죄 없다 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misuse the name of the LORD your God, for the LORD will not hold anyone guiltless who misuses his name.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안식일을 기억하여 거룩하게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Sabbath day by keeping it holy.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엿새 동안은 힘써 네 모든 일을 행할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you shall labor and do all your work,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