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네가 백성 앞에 세울 법규는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laws you are to set before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만일 상전이 다른 여자에게 장가 들지라도 그 여자의 음식과 의복과 동침하는 것은 끊지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marries another woman, he must not deprive the first one of her food, clothing and marital rights.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이 세 가지를 시행하지 아니하면, 여자는 속전을 내지 않고 거저 나가게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does not provide her with these three things, she is to go free, without any payment of money.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사람을 쳐죽인 자는 반드시 죽일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strikes a man and kills him shall surely be put to death.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사람이 고의적으로 한 것이 아니라 나 하나님이 사람을 그의 손에 넘긴 것이면 내가 그를 위하여 한 곳을 정하리니 그 사람이 그리로 도망할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he does not do it intentionally, but God lets it happen, he is to flee to a place I will designate.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사람이 그의 이웃을 고의로 죽였으면 너는 그를 내 제단에서라도 잡아내려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man schemes and kills another man deliberately, take him away from my altar and put him to death.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자기 아버지나 어머니를 치는 자는 반드시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attacks his father or his mother must be put to death.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사람을 납치한 자가 그 사람을 팔았든지 자기 수하에 두었든지 그를 반드시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kidnaps another and either sells him or still has him when he is caught must be put to death.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자기의 아버지나 어머니를 저주하는 자는 반드시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curses his father or mother must be put to death.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사람이 서로 싸우다가 하나가 돌이나 주먹으로 그의 상대방을 쳤으나 그가 죽지 않고 자리에 누웠다가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men quarrel and one hits the other with a stone or with his fist and he does not die but is confined to bed,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지팡이를 짚고 일어나 걸으면 그를 친 자가 형벌은 면하되 그간의 손해를 배상하고 그가 완치되게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struck the blow will not be held responsible if the other gets up and walks around outside with his staff; however, he must pay the injured man for the loss of his time and see that he is completely healed.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히브리 종을 사면 그는 여섯 해 동안 섬길 것이요 일곱째 해에는 몸값을 물지 않고 나가 자유인이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buy a Hebrew servant, he is to serve you for six years. But in the seventh year, he shall go free, without paying anything.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사람이 매로 그 남종이나 여종을 쳐서 당장에 죽으면 반드시 형벌을 받으려니와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beats his male or female slave with a rod and the slave dies as a direct result, he must be punished,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하루나 이틀을 연명하면 형벌을 면하리니 그는 상전의 재산임이라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is not to be punished if the slave gets up after a day or two, since the slave is his property.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사람이 서로 싸우다가 임신한 여인을 쳐서 낙태하게 하였으나 다른 해가 없으면 그 남편의 청구대로 반드시 벌금을 내되 재판장의 판결을 따라 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men who are fighting hit a pregnant woman and she gives birth prematurely but there is no serious injury, the offender must be fined whatever the woman's husband demands and the court allows.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다른 해가 있으면 갚되 생명은 생명으로,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there is serious injury, you are to take life for life,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눈은 눈으로, 이는 이로, 손은 손으로, 발은 발로,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eye for eye, tooth for tooth, hand for hand, foot for foot,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덴 것은 덴 것으로, 상하게 한 것은 상함으로, 때린 것은 때림으로 갚을지니라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burn for burn, wound for wound, bruise for bruise.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사람이 그 남종의 한 눈이나 여종의 한 눈을 쳐서 상하게 하면 그 눈에 대한 보상으로 그를 놓아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hits a manservant or maidservant in the eye and destroys it, he must let the servant go free to compensate for the eye.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남종의 이나 여종의 이를 쳐서 빠뜨리면 그 이에 대한 보상으로 그를 놓아 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he knocks out the tooth of a manservant or maidservant, he must let the servant go free to compensate for the tooth.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소가 남자나 여자를 받아서 죽이면 그 소는 반드시 돌로 쳐서 죽일 것이요 그 고기는 먹지 말 것이며 임자는 형벌을 면하려니와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bull gores a man or a woman to death, the bull must be stoned to death, and its meat must not be eaten. But the owner of the bull will not be held responsible.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소가 본래 받는 버릇이 있고 그 임자는 그로 말미암아 경고를 받았으되 단속하지 아니하여 남녀를 막론하고 받아 죽이면 그 소는 돌로 쳐죽일 것이고 임자도 죽일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the bull has had the habit of goring and the owner has been warned but has not kept it penned up and it kills a man or woman, the bull must be stoned and the owner also must be put to death.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그가 단신으로 왔으면 단신으로 나갈 것이요 장가 들었으면 그의 아내도 그와 함께 나가려니와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comes alone, he is to go free alone; but if he has a wife when he comes, she is to go with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만일 그에게 속죄금을 부과하면 무릇 그 명령한 것을 생명의 대가로 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payment is demanded of him, he may redeem his life by paying whatever is demanded.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아들을 받든지 딸을 받든지 이 법규대로 그 임자에게 행할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law also applies if the bull gores a son or daughter.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소가 만일 남종이나 여종을 받으면 소 임자가 은 삼십 세겔을 그의 상전에게 줄 것이요 소는 돌로 쳐서 죽일지니라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bull gores a male or female slave, the owner must pay thirty shekels of silver to the master of the slave, and the bull must be stoned.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사람이 구덩이를 열어두거나 구덩이를 파고 덮지 아니하므로 소나 나귀가 거기에 빠지면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uncovers a pit or digs one and fails to cover it and an ox or a donkey falls into 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구덩이 주인이 잘 보상하여 짐승의 임자에게 돈을 줄 것이요 죽은 것은 그가 차지할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owner of the pit must pay for the loss; he must pay its owner, and the dead animal will be his.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사람의 소가 저 사람의 소를 받아 죽이면 살아 있는 소를 팔아 그 값을 반으로 나누고 또한 죽은 것도 반으로 나누려니와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man's bull injures the bull of another and it dies, they are to sell the live one and divide both the money and the dead animal equally.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소가 본래 받는 버릇이 있는 줄을 알고도 그 임자가 단속하지 아니하였으면 그는 소로 소를 갚을 것이요 죽은 것은 그가 차지할지니라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it was known that the bull had the habit of goring, yet the owner did not keep it penned up, the owner must pay, animal for animal, and the dead animal will be his.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만일 상전이 그에게 아내를 주어 그의 아내가 아들이나 딸을 낳았으면 그의 아내와 그의 자식들은 상전에게 속할 것이요 그는 단신으로 나갈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his master gives him a wife and she bears him sons or daughters, the woman and her children shall belong to her master, and only the man shall go free.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만일 종이 분명히 말하기를 내가 상전과 내 처자를 사랑하니 나가서 자유인이 되지 않겠노라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servant declares, `I love my master and my wife and children and do not want to go free,'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상전이 그를 데리고 재판장에게로 갈 것이요 또 그를 문이나 문설주 앞으로 데리고 가서 그것에다가 송곳으로 그의 귀를 뚫을 것이라 그는 종신토록 그 상전을 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master must take him before the judges. He shall take him to the door or the doorpost and pierce his ear with an awl. Then he will be his servant for life.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사람이 자기의 딸을 여종으로 팔았으면 그는 남종 같이 나오지 못할지며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sells his daughter as a servant, she is not to go free as menservants do.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상전이 그를 기뻐하지 아니하여 상관하지 아니하면 그를 속량하게 할 것이나 상전이 그 여자를 속인 것이 되었으니 외국인에게는 팔지 못할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she does not please the master who has selected her for himself, he must let her be redeemed. He has no right to sell her to foreigners, because he has broken faith with 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그를 자기 아들에게 주기로 하였으면 그를 딸 같이 대우할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selects her for his son, he must grant her the rights of a daughter.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