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너는 거짓된 풍설을 퍼뜨리지 말며 악인과 연합하여 위증하는 증인이 되지 말며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spread false reports. Do not help a wicked man by being a malicious witness.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너는 여섯 해 동안은 너의 땅에 파종하여 그 소산을 거두고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six years you are to sow your fields and harvest the crops,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일곱째 해에는 갈지 말고 묵혀두어서 네 백성의 가난한 자들이 먹게 하라 그 남은 것은 들짐승이 먹으리라 네 포도원과 감람원도 그리할지니라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during the seventh year let the land lie unplowed and unused. Then the poor among your people may get food from it, and the wild animals may eat what they leave. Do the same with your vineyard and your olive grove.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너는 엿새 동안에 네 일을 하고 일곱째 날에는 쉬라 네 소와 나귀가 쉴 것이며 네 여종의 자식과 나그네가 숨을 돌리리라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"Six days do your work, but on the seventh day do not work, so that your ox and your donkey may rest and the slave born in your household, and the alien as well, may be refreshed.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내가 네게 이른 모든 일을 삼가 지키고 다른 신들의 이름은 부르지도 말며 네 입에서 들리게도 하지 말지니라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careful to do everything I have said to you. Do not invoke the names of other gods; do not let them be heard on your lips.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너는 매년 세 번 내게 절기를 지킬지니라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"Three times a year you are to celebrate a festival to me.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너는 무교병의 절기를 지키라 내가 네게 명령한 대로 아빕월의 정한 때에 이레 동안 무교병을 먹을지니 이는 그 달에 네가 애굽에서 나왔음이라 빈 손으로 내 앞에 나오지 말지니라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"Celebrate the Feast of Unleavened Bread; for seven days eat bread made without yeast, as I commanded you. Do this at the appointed time in the month of Abib, for in that month you came out of Egypt. "No one is to appear before me empty-handed.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맥추절을 지키라 이는 네가 수고하여 밭에 뿌린 것의 첫 열매를 거둠이니라 수장절을 지키라 이는 네가 수고하여 이룬 것을 연말에 밭에서부터 거두어 저장함이니라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"Celebrate the Feast of Harvest with the firstfruits of the crops you sow in your field. "Celebrate the Feast of Ingathering at the end of the year, when you gather in your crops from the field.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네 모든 남자는 매년 세 번씩 주 여호와께 보일지니라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"Three times a year all the men are to appear before the Sovereign LORD.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너는 네 제물의 피를 유교병과 함께 드리지 말며 내 절기 제물의 기름을 아침까지 남겨두지 말지니라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offer the blood of a sacrifice to me along with anything containing yeast. "The fat of my festival offerings must not be kept until morning.</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네 토지에서 처음 거둔 열매의 가장 좋은 것을 가져다가 너의 하나님 여호와의 전에 드릴지니라 너는 염소 새끼를 그 어미의 젖으로 삶지 말지니라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"Bring the best of the firstfruits of your soil to the house of the LORD your God. "Do not cook a young goat in its mother's milk.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다수를 따라 악을 행하지 말며 송사에 다수를 따라 부당한 증언을 하지 말며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follow the crowd in doing wrong. When you give testimony in a lawsuit, do not pervert justice by siding with the crowd,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내가 사자를 네 앞서 보내어 길에서 너를 보호하여 너를 내가 예비한 곳에 이르게 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I am sending an angel ahead of you to guard you along the way and to bring you to the place I have prepared.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너희는 삼가 그의 목소리를 청종하고 그를 노엽게 하지 말라 그가 너희의 허물을 용서하지 아니할 것은 내 이름이 그에게 있음이니라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Pay attention to him and listen to what he says. Do not rebel against him; he will not forgive your rebellion, since my Name is in him.</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네가 그의 목소리를 잘 청종하고 내 모든 말대로 행하면 내가 네 원수에게 원수가 되고 네 대적에게 대적이 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listen carefully to what he says and do all that I say, I will be an enemy to your enemies and will oppose those who oppose you.</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내 사자가 네 앞서 가서 너를 아모리 사람과 헷 사람과 브리스 사람과 가나안 사람과 히위 사람과 여부스 사람에게로 인도하고 나는 그들을 끊으리니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angel will go ahead of you and bring you into the land of the Amorites, Hittites, Perizzites, Canaanites, Hivites and Jebusites, and I will wipe them out.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너는 그들의 신을 경배하지 말며 섬기지 말며 그들의 행위를 본받지 말고 그것들을 다 깨뜨리며 그들의 주상을 부수고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bow down before their gods or worship them or follow their practices. You must demolish them and break their sacred stones to pieces.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네 하나님 여호와를 섬기라 그리하면 여호와가 너희의 양식과 물에 복을 내리고 너희 중에서 병을 제하리니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Worship the LORD your God, and his blessing will be on your food and water. I will take away sickness from among you,</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네 나라에 낙태하는 자가 없고 임신하지 못하는 자가 없을 것이라 내가 너의 날 수를 채우리라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none will miscarry or be barren in your land. I will give you a full life span.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내가 내 위엄을 네 앞서 보내어 네가 이를 곳의 모든 백성을 물리치고 네 모든 원수들이 네게 등을 돌려 도망하게 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send my terror ahead of you and throw into confusion every nation you encounter. I will make all your enemies turn their backs and run.</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내가 왕벌을 네 앞에 보내리니 그 벌이 히위 족속과 가나안 족속과 헷 족속을 네 앞에서 쫓아내리라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send the hornet ahead of you to drive the Hivites, Canaanites and Hittites out of your way.</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그러나 그 땅이 황폐하게 됨으로 들짐승이 번성하여 너희를 해할까 하여 일 년 안에는 그들을 네 앞에서 쫓아내지 아니하고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will not drive them out in a single year, because the land would become desolate and the wild animals too numerous for you.</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가난한 자의 송사라고 해서 편벽되이 두둔하지 말지니라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do not show favoritism to a poor man in his lawsuit.</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네가 번성하여 그 땅을 기업으로 얻을 때까지 내가 그들을 네 앞에서 조금씩 쫓아내리라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Little by little I will drive them out before you, until you have increased enough to take possession of the land.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내가 네 경계를 홍해에서부터 블레셋 바다까지, 광야에서부터 강까지 정하고 그 땅의 주민을 네 손에 넘기리니 네가 그들을 네 앞에서 쫓아낼지라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establish your borders from the Red Sea to the Sea of the Philistines, and from the desert to the River. I will hand over to you the people who live in the land and you will drive them out before you.</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너는 그들과 그들의 신들과 언약하지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make a covenant with them or with their gods.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그들이 네 땅에 머무르지 못할 것은 그들이 너를 내게 범죄하게 할까 두려움이라 네가 그 신들을 섬기면 그것이 너의 올무가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let them live in your land, or they will cause you to sin against me, because the worship of their gods will certainly be a snare to you."</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네가 만일 네 원수의 길 잃은 소나 나귀를 보거든 반드시 그 사람에게로 돌릴지며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come across your enemy's ox or donkey wandering off, be sure to take it back to him.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네가 만일 너를 미워하는 자의 나귀가 짐을 싣고 엎드러짐을 보거든 그것을 버려두지 말고 그것을 도와 그 짐을 부릴지니라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see the donkey of someone who hates you fallen down under its load, do not leave it there; be sure you help him with it.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너는 가난한 자의 송사라고 정의를 굽게 하지 말며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deny justice to your poor people in their lawsuits.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거짓 일을 멀리 하며 무죄한 자와 의로운 자를 죽이지 말라 나는 악인을 의롭다 하지 아니하겠노라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Have nothing to do with a false charge and do not put an innocent or honest person to death, for I will not acquit the guilty.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너는 뇌물을 받지 말라 뇌물은 밝은 자의 눈을 어둡게 하고 의로운 자의 말을 굽게 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accept a bribe, for a bribe blinds those who see and twists the words of the righteous.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너는 이방 나그네를 압제하지 말라 너희가 애굽 땅에서 나그네 되었었은즉 나그네의 사정을 아느니라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oppress an alien; you yourselves know how it feels to be aliens, because you were aliens in Egypt.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