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성막을 만들되 가늘게 꼰 베 실과 청색 자색 홍색 실로 그룹을 정교하게 수 놓은 열 폭의 휘장을 만들지니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"Make the tabernacle with ten curtains of finely twisted linen and blue, purple and scarlet yarn, with cherubim worked into them by a skilled craftsman.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휘장을 이을 끝폭 가에 고 쉰 개를 달며 다른 이을 끝폭 가에도 고 쉰 개를 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fifty loops along the edge of the end curtain in one set and also along the edge of the end curtain in the other 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놋 갈고리 쉰 개를 만들고 그 갈고리로 그 고를 꿰어 연결하여 한 막이 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make fifty bronze clasps and put them in the loops to fasten the tent together as a unit.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막 곧 휘장의 그 나머지 반 폭은 성막 뒤에 늘어뜨리고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for the additional length of the tent curtains, the half curtain that is left over is to hang down at the rear of the tabernacle.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막 곧 휘장의 길이의 남은 것은 이쪽에 한 규빗, 저쪽에 한 규빗씩 성막 좌우 양쪽에 덮어 늘어뜨리고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tent curtains will be a cubit longer on both sides; what is left will hang over the sides of the tabernacle so as to cover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붉은 물 들인 숫양의 가죽으로 막의 덮개를 만들고 해달의 가죽으로 그 윗덮개를 만들지니라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for the tent a covering of ram skins dyed red, and over that a covering of hides of sea cows.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조각목으로 성막을 위하여 널판을 만들어 세우되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"Make upright frames of acacia wood for the tabernacle.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각 판의 길이는 열 규빗, 너비는 한 규빗 반으로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frame is to be ten cubits long and a cubit and a half wide,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각 판에 두 촉씩 내어 서로 연결하게 하되 너는 성막 널판을 다 그와 같이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two projections set parallel to each other. Make all the frames of the tabernacle in this way.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너는 성막을 위하여 널판을 만들되 남쪽을 위하여 널판 스무 개를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twenty frames for the south side of the tabernacle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스무 널판 아래에 은 받침 마흔 개를 만들지니 이쪽 널판 아래에도 그 두 촉을 위하여 두 받침을 만들고 저쪽 널판 아래에도 그 두 촉을 위하여 두 받침을 만들지며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make forty silver bases to go under them -- two bases for each frame, one under each projection.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매 폭의 길이는 스물여덟 규빗, 너비는 네 규빗으로 각 폭의 장단을 같게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curtains are to be the same size -- twenty-eight cubits long and four cubits wide.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성막 다른 쪽 곧 그 북쪽을 위하여도 널판 스무 개로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other side, the north side of the tabernacle, make twenty frames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은 받침 마흔 개를 이쪽 널판 아래에도 두 받침, 저쪽 널판 아래에도 두 받침으로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forty silver bases -- two under each frame.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성막 뒤 곧 그 서쪽을 위하여는 널판 여섯 개를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six frames for the far end, that is, the west end of the tabernacle,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성막 뒤 두 모퉁이 쪽을 위하여는 널판 두 개를 만들되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make two frames for the corners at the far end.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아래에서부터 위까지 각기 두 겹 두께로 하여 윗고리에 이르게 하고 두 모퉁이 쪽을 다 그리하며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these two corners they must be double from the bottom all the way to the top, and fitted into a single ring; both shall be like that.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여덟 널판에는 은 받침이 열여섯이니 이쪽 판 아래에도 두 받침이요 저쪽 판 아래에도 두 받침이니라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there will be eight frames and sixteen silver bases -- two under each frame.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너는 조각목으로 띠를 만들지니 성막 이쪽 널판을 위하여 다섯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"Also make crossbars of acacia wood: five for the frames on one side of the tabernacle,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성막 저쪽 널판을 위하여 다섯 개요 성막 뒤 곧 서쪽 널판을 위하여 다섯 개이며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five for those on the other side, and five for the frames on the west, at the far end of the tabernacle.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널판 가운데에 있는 중간 띠는 이 끝에서 저 끝에 미치게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center crossbar is to extend from end to end at the middle of the frames.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 널판들을 금으로 싸고 그 널판들의 띠를 꿸 금 고리를 만들고 그 띠를 금으로 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Overlay the frames with gold and make gold rings to hold the crossbars. Also overlay the crossbars with gold.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휘장 다섯 폭을 서로 연결하며 다른 다섯 폭도 서로 연결하고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Join five of the curtains together, and do the same with the other five.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너는 산에서 보인 양식대로 성막을 세울지니라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"Set up the tabernacle according to the plan shown you on the mountain.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너는 청색 자색 홍색 실과 가늘게 꼰 베 실로 짜서 휘장을 만들고 그 위에 그룹들을 정교하게 수 놓아서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"Make a curtain of blue, purple and scarlet yarn and finely twisted linen, with cherubim worked into it by a skilled craftsman.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금 갈고리를 네 기둥 위에 늘어뜨리되 그 네 기둥을 조각목으로 만들고 금으로 싸서 네 은 받침 위에 둘지며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Hang it with gold hooks on four posts of acacia wood overlaid with gold and standing on four silver bases.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 휘장을 갈고리 아래에 늘어뜨린 후에 증거궤를 그 휘장 안에 들여놓으라 그 휘장이 너희를 위하여 성소와 지성소를 구분하리라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Hang the curtain from the clasps and place the ark of the Testimony behind the curtain. The curtain will separate the Holy Place from the Most Holy Place.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너는 지성소에 있는 증거궤 위에 속죄소를 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the atonement cover on the ark of the Testimony in the Most Holy Place.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휘장 바깥 북쪽에 상을 놓고 남쪽에 등잔대를 놓아 상과 마주하게 할지며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Place the table outside the curtain on the north side of the tabernacle and put the lampstand opposite it on the south side.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청색 자색 홍색 실과 가늘게 꼰 베 실로 수 놓아 짜서 성막 문을 위하여 휘장을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"For the entrance to the tent make a curtain of blue, purple and scarlet yarn and finely twisted linen -- the work of an embroiderer.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휘장 문을 위하여 기둥 다섯을 조각목으로 만들어 금으로 싸고 그 갈고리도 금으로 만들지며 또 그 기둥을 위하여 받침 다섯 개를 놋으로 부어 만들지니라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gold hooks for this curtain and five posts of acacia wood overlaid with gold. And cast five bronze bases for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휘장을 이을 끝폭 가에 청색 고를 만들며 이어질 다른 끝폭 가에도 그와 같이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loops of blue material along the edge of the end curtain in one set, and do the same with the end curtain in the other 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휘장 끝폭 가에 고 쉰 개를 달며 다른 휘장 끝폭 가에도 고 쉰 개를 달고 그 고들을 서로 마주 보게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fifty loops on one curtain and fifty loops on the end curtain of the other set, with the loops opposite each 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금 갈고리 쉰 개를 만들고 그 갈고리로 휘장을 연결하게 한 성막을 이룰지며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make fifty gold clasps and use them to fasten the curtains together so that the tabernacle is a unit.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성막을 덮는 막 곧 휘장을 염소털로 만들되 열한 폭을 만들지며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"Make curtains of goat hair for the tent over the tabernacle -- eleven altogether.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각 폭의 길이는 서른 규빗, 너비는 네 규빗으로 열한 폭의 길이를 같게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eleven curtains are to be the same size -- thirty cubits long and four cubits wide.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휘장 다섯 폭을 서로 연결하며 또 여섯 폭을 서로 연결하고 그 여섯째 폭 절반은 성막 전면에 접어 드리우고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Join five of the curtains together into one set and the other six into another set. Fold the sixth curtain double at the front of the 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