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네가 그들에게 나를 섬길 제사장 직분을 위임하여 그들을 거룩하게 할 일은 이러하니 곧 어린 수소 하나와 흠 없는 숫양 둘을 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do to consecrate them, so they may serve me as priests: Take a young bull and two rams without defect.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수송아지를 회막 앞으로 끌어오고 아론과 그의 아들들은 그 송아지 머리에 안수할지며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 bull to the front of the Tent of Meeting, and Aaron and his sons shall lay their hands on its head.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회막 문 여호와 앞에서 그 송아지를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Slaughter it in the LORD's presence at the entrance to the Tent of Meeting.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피를 네 손가락으로 제단 뿔들에 바르고 그 피 전부를 제단 밑에 쏟을지며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some of the bull's blood and put it on the horns of the altar with your finger, and pour out the rest of it at the base of the altar.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내장에 덮인 모든 기름과 간 위에 있는 꺼풀과 두 콩팥과 그 위의 기름을 가져다가 제단 위에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all the fat around the inner parts, the covering of the liver, and both kidneys with the fat on them, and burn them on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수소의 고기와 가죽과 똥을 진 밖에서 불사르라 이는 속죄제니라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burn the bull's flesh and its hide and its offal outside the camp. It is a sin offering.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또 숫양 한 마리를 끌어오고 아론과 그의 아들들은 그 숫양의 머리 위에 안수할지며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one of the rams, and Aaron and his sons shall lay their hands on its head.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그 숫양을 잡고 그 피를 가져다가 제단 위의 주위에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Slaughter it and take the blood and sprinkle it against the altar on all sides.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숫양의 각을 뜨고 그 장부와 다리는 씻어 각을 뜬 고기와 그 머리와 함께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Cut the ram into pieces and wash the inner parts and the legs, putting them with the head and the other pieces.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숫양 전부를 제단 위에 불사르라 이는 여호와께 드리는 번제요 이는 향기로운 냄새니 여호와께 드리는 화제니라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burn the entire ram on the altar. It is a burnt offering to the LORD, a pleasing aroma, an offering made to the LORD by fire.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다른 숫양을 택하고 아론과 그 아들들은 그 숫양의 머리 위에 안수할지며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other ram, and Aaron and his sons shall lay their hands on its head.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무교병과 기름 섞인 무교 과자와 기름 바른 무교 전병을 모두 고운 밀가루로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fine wheat flour, without yeast, make bread, and cakes mixed with oil, and wafers spread with oil.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너는 그 숫양을 잡고 그것의 피를 가져다가 아론의 오른쪽 귓부리와 그의 아들들의 오른쪽 귓부리에 바르고 그 오른손 엄지와 오른발 엄지에 바르고 그 피를 제단 주위에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Slaughter it, take some of its blood and put it on the lobes of the right ears of Aaron and his sons, on the thumbs of their right hands, and on the big toes of their right feet. Then sprinkle blood against the altar on all sides.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제단 위의 피와 관유를 가져다가 아론과 그의 옷과 그의 아들들과 그의 아들들의 옷에 뿌리라 그와 그의 옷과 그의 아들들과 그의 아들들의 옷이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take some of the blood on the altar and some of the anointing oil and sprinkle it on Aaron and his garments and on his sons and their garments. Then he and his sons and their garments will be consecrated.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너는 그 숫양의 기름과 기름진 꼬리와 그것의 내장에 덮인 기름과 간 위의 꺼풀과 두 콩팥과 그것들 위의 기름과 오른쪽 넓적다리를 가지라 이는 위임식의 숫양이라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from this ram the fat, the fat tail, the fat around the inner parts, the covering of the liver, both kidneys with the fat on them, and the right thigh. (This is the ram for the ordination.)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여호와 앞에 있는 무교병 광주리에서 떡 한 개와 기름 바른 과자 한 개와 전병 한 개를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basket of bread made without yeast, which is before the LORD, take a loaf, and a cake made with oil, and a wafer.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전부를 아론의 손과 그의 아들들의 손에 주고 그것을 흔들어 여호와 앞에 요제를 삼을지며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all these in the hands of Aaron and his sons and wave them before the LORD as a wave offering.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너는 그것을 그들의 손에서 가져다가 제단 위에서 번제물을 더하여 불사르라 이는 여호와 앞에 향기로운 냄새니 곧 여호와께 드리는 화제니라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them from their hands and burn them on the altar along with the burnt offering for a pleasing aroma to the LORD, an offering made to the LORD by fire.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아론의 위임식 숫양의 가슴을 가져다가 여호와 앞에 흔들어 요제를 삼으라 이것이 네 분깃이니라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take the breast of the ram for Aaron's ordination, wave it before the LORD as a wave offering, and it will be your share.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너는 그 흔든 요제물 곧 아론과 그의 아들들의 위임식 숫양의 가슴과 넓적다리를 거룩하게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"Consecrate those parts of the ordination ram that belong to Aaron and his sons: the breast that was waved and the thigh that was presented.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이는 이스라엘 자손이 아론과 그의 자손에게 돌릴 영원한 분깃이요 거제물이니 곧 이스라엘 자손이 화목제의 제물 중에서 취한 거제물로서 여호와께 드리는 거제물이니라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always to be the regular share from the Israelites for Aaron and his sons. It is the contribution the Israelites are to make to the LORD from their fellowship offerings.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아론의 성의는 후에 아론의 아들들에게 돌릴지니 그들이 그것을 입고 기름 부음으로 위임을 받을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"Aaron's sacred garments will belong to his descendants so that they can be anointed and ordained in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그것들을 한 광주리에 담고 그것을 광주리에 담은 채 그 송아지와 두 양과 함께 가져오라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them in a basket and present them in it -- along with the bull and the two rams.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그를 이어 제사장이 되는 아들이 회막에 들어가서 성소에서 섬길 때에는 이레 동안 그것을 입을지니라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who succeeds him as priest and comes to the Tent of Meeting to minister in the Holy Place is to wear them seven days.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너는 위임식 숫양을 가져다가 거룩한 곳에서 그 고기를 삶고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ram for the ordination and cook the meat in a sacred place.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아론과 그의 아들들은 회막 문에서 그 숫양의 고기와 광주리에 있는 떡을 먹을지라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entrance to the Tent of Meeting, Aaron and his sons are to eat the meat of the ram and the bread that is in the basket.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그들은 속죄물 곧 그들을 위임하며 그들을 거룩하게 하는 데 쓰는 것을 먹되 타인은 먹지 못할지니 그것이 거룩하기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eat these offerings by which atonement was made for their ordination and consecration. But no one else may eat them, because they are sacred.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위임식 고기나 떡이 아침까지 남아 있으면 그것을 불에 사를지니 이는 거룩한즉 먹지 못할지니라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any of the meat of the ordination ram or any bread is left over till morning, burn it up. It must not be eaten, because it is sacred.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너는 내가 네게 한 모든 명령대로 아론과 그의 아들들에게 그같이 하여 이레 동안 위임식을 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for Aaron and his sons everything I have commanded you, taking seven days to ordain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매일 수송아지 하나로 속죄하기 위하여 속죄제를 드리며 또 제단을 위하여 속죄하여 깨끗하게 하고 그것에 기름을 부어 거룩하게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Sacrifice a bull each day as a sin offering to make atonement. Purify the altar by making atonement for it, and anoint it to consecrate it.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너는 이레 동안 제단을 위하여 속죄하여 거룩하게 하라 그리하면 지극히 거룩한 제단이 되리니 제단에 접촉하는 모든 것이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make atonement for the altar and consecrate it. Then the altar will be most holy, and whatever touches it will be holy.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네가 제단 위에 드릴 것은 이러하니라 매일 일 년 된 어린 양 두 마리니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offer on the altar regularly each day: two lambs a year old.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한 어린 양은 아침에 드리고 한 어린 양은 저녁 때에 드릴지며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Offer one in the morning and the other at twilight.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아론과 그의 아들들을 회막 문으로 데려다가 물로 씻기고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bring Aaron and his sons to the entrance to the Tent of Meeting and wash them with water.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한 어린 양에 고운 밀가루 십분의 일 에바와 찧은 기름 사분의 일 힌을 더하고 또 전제로 포도주 사분의 일 힌을 더할지며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first lamb offer a tenth of an ephah of fine flour mixed with a quarter of a hin of oil from pressed olives, and a quarter of a hin of wine as a drink offering.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한 어린 양은 저녁 때에 드리되 아침에 한 것처럼 소제와 전제를 그것과 함께 드려 향기로운 냄새가 되게 하여 여호와께 화제로 삼을지니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Sacrifice the other lamb at twilight with the same grain offering and its drink offering as in the morning -- a pleasing aroma, an offering made to the LORD by fire.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이는 너희가 대대로 여호와 앞 회막 문에서 늘 드릴 번제라 내가 거기서 너희와 만나고 네게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generations to come this burnt offering is to be made regularly at the entrance to the Tent of Meeting before the LORD. There I will meet you and speak to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내가 거기서 이스라엘 자손을 만나리니 내 영광으로 말미암아 회막이 거룩하게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also I will meet with the Israelites, and the place will be consecrated by my glory.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내가 그 회막과 제단을 거룩하게 하며 아론과 그의 아들들도 거룩하게 하여 내게 제사장 직분을 행하게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consecrate the Tent of Meeting and the altar and will consecrate Aaron and his sons to serve me as priests.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내가 이스라엘 자손 중에 거하여 그들의 하나님이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dwell among the Israelites and be their God.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그들은 내가 그들의 하나님 여호와로서 그들 중에 거하려고 그들을 애굽 땅에서 인도하여 낸 줄을 알리라 나는 그들의 하나님 여호와니라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know that I am the LORD their God, who brought them out of Egypt so that I might dwell among them. I am the LORD their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의복을 가져다가 아론에게 속옷과 에봇 받침 겉옷과 에봇을 입히고 흉패를 달고 에봇에 정교하게 짠 띠를 띠게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garments and dress Aaron with the tunic, the robe of the ephod, the ephod itself and the breastpiece. Fasten the ephod on him by its skillfully woven waistband.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머리에 관을 씌우고 그 위에 거룩한 패를 더하고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the turban on his head and attach the sacred diadem to the turban.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관유를 가져다가 그의 머리에 부어 바르고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anointing oil and anoint him by pouring it on his head.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아들들을 데려다가 그들에게 속옷을 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his sons and dress them in tunics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아론과 그의 아들들에게 띠를 띠우며 관을 씌워 그들에게 제사장의 직분을 맡겨 영원한 규례가 되게 하라 너는 이같이 아론과 그의 아들들에게 위임하여 거룩하게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headbands on them. Then tie sashes on Aaron and his sons. The priesthood is theirs by a lasting ordinance. In this way you shall ordain Aaron and his sons.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