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이스라엘 자손의 온 회중을 모으고 그들에게 이르되 여호와께서 너희에게 명령하사 행하게 하신 말씀이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assembled the whole Israelite community and said to them, "These are the things the LORD has commanded you to do: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무릇 너희 중 마음이 지혜로운 자는 와서 여호와께서 명령하신 것을 다 만들지니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are skilled among you are to come and make everything the LORD has commanded: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곧 성막과 천막과 그 덮개와 그 갈고리와 그 널판과 그 띠와 그 기둥과 그 받침과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tabernacle with its tent and its covering, clasps, frames, crossbars, posts and bases;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증거궤와 그 채와 속죄소와 그 가리는 휘장과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with its poles and the atonement cover and the curtain that shields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상과 그 채와 그 모든 기구와 진설병과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table with its poles and all its articles and the bread of the Presence;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불 켜는 등잔대와 그 기구와 그 등잔과 등유와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lampstand that is for light with its accessories, lamps and oil for the light;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분향단과 그 채와 관유와 분향할 향품과 성막 문의 휘장과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altar of incense with its poles, the anointing oil and the fragrant incense; the curtain for the doorway at the entrance to the tabernacle;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번제단과 그 놋 그물과 그 채와 그 모든 기구와 물두멍과 그 받침과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altar of burnt offering with its bronze grating, its poles and all its utensils; the bronze basin with its stand;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뜰의 포장과 그 기둥과 그 받침과 뜰 문의 휘장과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curtains of the courtyard with its posts and bases, and the curtain for the entrance to the courtyard;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장막 말뚝과 뜰의 말뚝과 그 줄과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tent pegs for the tabernacle and for the courtyard, and their ropes;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성소에서 섬기기 위하여 정교하게 만든 옷 곧 제사 직분을 행할 때에 입는 제사장 아론의 거룩한 옷과 그의 아들들의 옷이니라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woven garments worn for ministering in the sanctuary -- both the sacred garments for Aaron the priest and the garments for his sons when they serve as priests."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엿새 동안은 일하고 일곱째 날은 너희를 위한 거룩한 날이니 여호와께 엄숙한 안식일이라 누구든지 이 날에 일하는 자는 죽일지니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six days, work is to be done, but the seventh day shall be your holy day, a Sabbath of rest to the LORD. Whoever does any work on it must be put to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이스라엘 자손의 온 회중이 모세 앞에서 물러갔더니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whole Israelite community withdrew from Moses' presence,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마음이 감동된 모든 자와 자원하는 모든 자가 와서 회막을 짓기 위하여 그 속에서 쓸 모든 것을 위하여, 거룩한 옷을 위하여 예물을 가져다가 여호와께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was willing and whose heart moved him came and brought an offering to the LORD for the work on the Tent of Meeting, for all its service, and for the sacred garments.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마음에 원하는 남녀가 와서 팔찌와 귀고리와 가락지와 목걸이와 여러 가지 금품을 가져다가 사람마다 여호와께 금 예물을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were willing, men and women alike, came and brought gold jewelry of all kinds: brooches, earrings, rings and ornaments. They all presented their gold as a wave offering to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무릇 청색 자색 홍색 실과 가는 베 실과 염소 털과 붉은 물 들인 숫양의 가죽과 해달의 가죽이 있는 자도 가져왔으며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had blue, purple or scarlet yarn or fine linen, or goat hair, ram skins dyed red or hides of sea cows brought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은과 놋으로 예물을 삼는 모든 자가 가져다가 여호와께 드렸으며 섬기는 일에 소용되는 조각목이 있는 모든 자는 가져왔으며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presenting an offering of silver or bronze brought it as an offering to the LORD, and everyone who had acacia wood for any part of the work brought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마음이 슬기로운 모든 여인은 손수 실을 빼고 그 뺀 청색 자색 홍색 실과 가는 베 실을 가져왔으며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skilled woman spun with her hands and brought what she had spun -- blue, purple or scarlet yarn or fine linen.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마음에 감동을 받아 슬기로운 모든 여인은 염소 털로 실을 뽑았으며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women who were willing and had the skill spun the goat hair.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모든 족장은 호마노와 및 에봇과 흉패에 물릴 보석을 가져왔으며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leaders brought onyx stones and other gems to be mounted on the ephod and breastpiece.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등불과 관유와 분향할 향에 소용되는 기름과 향품을 가져왔으니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brought spices and olive oil for the light and for the anointing oil and for the fragrant incense.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마음에 자원하는 남녀는 누구나 여호와께서 모세의 손을 빌어 명령하신 모든 것을 만들기 위하여 물품을 드렸으니 이것이 이스라엘 자손이 여호와께 자원하여 드린 예물이니라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Israelite men and women who were willing brought to the LORD freewill offerings for all the work the LORD through Moses had commanded them to do.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안식일에는 너희의 모든 처소에서 불도 피우지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light a fire in any of your dwellings on the Sabbath 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모세가 이스라엘 자손에게 이르되 볼지어다 여호와께서 유다 지파 훌의 손자요 우리의 아들인 브살렐을 지명하여 부르시고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the Israelites, "See, the LORD has chosen Bezalel son of Uri, the son of Hur, of the tribe of Judah,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하나님의 영을 그에게 충만하게 하여 지혜와 총명과 지식으로 여러 가지 일을 하게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filled him with the Spirit of God, with skill, ability and knowledge in all kinds of crafts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금과 은과 놋으로 제작하는 기술을 고안하게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make artistic designs for work in gold, silver and bronze,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보석을 깎아 물리며 나무를 새기는 여러 가지 정교한 일을 하게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cut and set stones, to work in wood and to engage in all kinds of artistic craftsmanship.</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그와 단 지파 아히사막의 아들 오홀리압을 감동시키사 가르치게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given both him and Oholiab son of Ahisamach, of the tribe of Dan, the ability to teach others.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지혜로운 마음을 그들에게 충만하게 하사 여러 가지 일을 하게 하시되 조각하는 일과 세공하는 일과 청색 자색 홍색 실과 가는 베 실로 수 놓는 일과 짜는 일과 그 외에 여러 가지 일을 하게 하시고 정교한 일을 고안하게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filled them with skill to do all kinds of work as craftsmen, designers, embroiderers in blue, purple and scarlet yarn and fine linen, and weavers -- all of them master craftsmen and designers.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이스라엘 자손의 온 회중에게 말하여 이르되 여호와께서 명령하신 일이 이러하니라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whole Israelite community, "This is what the LORD has commanded: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너희의 소유 중에서 너희는 여호와께 드릴 것을 택하되 마음에 원하는 자는 누구든지 그것을 가져다가 여호와께 드릴지니 곧 금과 은과 놋과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what you have, take an offering for the LORD. Everyone who is willing is to bring to the LORD an offering of gold, silver and bronze;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청색 자색 홍색 실과 가는 베 실과 염소 털과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blue, purple and scarlet yarn and fine linen; goat hair;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붉은 물 들인 숫양의 가죽과 해달의 가죽과 조각목과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ram skins dyed red and hides of sea cows; acacia wood;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등유와 및 관유에 드는 향품과 분향할 향을 만드는 향품과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olive oil for the light; spices for the anointing oil and for the fragrant incense;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호마노며 에봇과 흉패에 물릴 보석이니라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onyx stones and other gems to be mounted on the ephod and breastpiece.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