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브살렐이 조각목으로 궤를 만들었으니 길이가 두 규빗 반, 너비가 한 규빗 반, 높이가 한 규빗 반이며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Bezalel made the ark of acacia wood -- two and a half cubits long, a cubit and a half wide, and a cubit and a half high.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그가 또 조각목으로 상을 만들었으니 길이가 두 규빗, 너비가 한 규빗, 높이가 한 규빗 반이며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made the table of acacia wood -- two cubits long, a cubit wide, and a cubit and a half high.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순금으로 싸고 위쪽 가장자리로 돌아가며 금 테를 둘렀으며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overlaid it with pure gold and made a gold molding around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주위에 손바닥 넓이만한 턱을 만들고 그 턱 주위에 금으로 테를 만들었고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also made around it a rim a handbreadth wide and put a gold molding on the rim.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상을 위하여 금 고리 넷을 부어 만들어 네 발 위, 네 모퉁이에 달았으니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cast four gold rings for the table and fastened them to the four corners, where the four legs were.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 고리가 턱 곁에 있어서 상을 메는 채를 꿰게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rings were put close to the rim to hold the poles used in carrying the table.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또 조각목으로 상 멜 채를 만들어 금으로 쌌으며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poles for carrying the table were made of acacia wood and were overlaid with gold.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상 위의 기구 곧 대접과 숟가락과 잔과 따르는 병을 순금으로 만들었더라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made from pure gold the articles for the table -- its plates and dishes and bowls and its pitchers for the pouring out of drink offerings.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또 순금으로 등잔대를 만들되 그것을 쳐서 만들었으니 그 밑판과 줄기와 잔과 꽃받침과 꽃이 그것과 한 덩이로 되었고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made the lampstand of pure gold and hammered it out, base and shaft; its flowerlike cups, buds and blossoms were of one piece with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가지 여섯이 그 곁에서 나왔으니 곧 등잔대의 세 가지는 저쪽으로 나왔고 등잔대의 세 가지는 이쪽으로 나왔으며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Six branches extended from the sides of the lampstand -- three on one side and three on the other.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이쪽 가지에 살구꽃 형상의 잔 셋과 꽃받침과 꽃이 있고 저쪽 가지에 살구꽃 형상의 잔 셋과 꽃받침과 꽃이 있어 등잔대에서 나온 가지 여섯이 그러하며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Three cups shaped like almond flowers with buds and blossoms were on one branch, three on the next branch and the same for all six branches extending from the lampstand.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순금으로 안팎을 싸고 위쪽 가장자리로 돌아가며 금 테를 만들었으며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overlaid it with pure gold, both inside and out, and made a gold molding around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등잔대 줄기에는 살구꽃 형상의 잔 넷과 꽃받침과 꽃이 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on the lampstand were four cups shaped like almond flowers with buds and blossoms.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등잔대에서 나온 가지 여섯을 위하여는 꽃받침이 있게 하였으되 두 가지 아래에 한 꽃받침이 있어 줄기와 연결하였고 또 두 가지 아래에 한 꽃받침이 있어 줄기와 연결하였고 또 다시 두 가지 아래에 한 꽃받침이 있어 줄기와 연결되게 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bud was under the first pair of branches extending from the lampstand, a second bud under the second pair, and a third bud under the third pair -- six branches in all.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 꽃받침과 가지들을 줄기와 연결하여 전부를 순금으로 쳐서 만들었으며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buds and the branches were all of one piece with the lampstand, hammered out of pure gold.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등잔 일곱과 그 불 집게와 불 똥 그릇을 순금으로 만들었으니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made its seven lamps, as well as its wick trimmers and trays, of pure gold.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등잔대와 그 모든 기구는 순금 한 달란트로 만들었더라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made the lampstand and all its accessories from one talent of pure gold.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그가 또 조각목으로 분향할 제단을 만들었으니 길이는 한 규빗이요 너비도 한 규빗이라 네모가 반듯하고 높이는 두 규빗이며 그 뿔들이 제단과 연결되었으며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made the altar of incense out of acacia wood. It was square, a cubit long and a cubit wide, and two cubits high -- its horns of one piece with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제단 상면과 전후 좌우면과 그 뿔을 순금으로 싸고 주위에 금 테를 둘렀고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overlaid the top and all the sides and the horns with pure gold, and made a gold molding around 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테 아래 양쪽에 금 고리 둘을 만들었으되 곧 그 양쪽에 만들어 제단을 메는 채를 꿰게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made two gold rings below the molding -- two on opposite sides -- to hold the poles used to carry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조각목으로 그 채를 만들어 금으로 쌌으며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made the poles of acacia wood and overlaid them with gold.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거룩한 관유와 향품으로 정결한 향을 만들었으되 향을 만드는 법대로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also made the sacred anointing oil and the pure, fragrant incense -- the work of a perfumer.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금 고리 넷을 부어 만들어 네 발에 달았으니 곧 이쪽에 두 고리요 저쪽에 두 고리이며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cast four gold rings for it and fastened them to its four feet, with two rings on one side and two rings on the 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조각목으로 채를 만들어 금으로 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made poles of acacia wood and overlaid them with gold.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채를 궤 양쪽 고리에 꿰어 궤를 메게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inserted the poles into the rings on the sides of the ark to carry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순금으로 속죄소를 만들었으니 길이가 두 규빗 반, 너비가 한 규빗 반이며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made the atonement cover of pure gold -- two and a half cubits long and a cubit and a half wide.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금으로 그룹 둘을 속죄소 양쪽에 쳐서 만들었으되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made two cherubim out of hammered gold at the ends of the cover.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한 그룹은 이쪽 끝에, 한 그룹은 저쪽 끝에 곧 속죄소와 한 덩이로 그 양쪽에 만들었으니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made one cherub on one end and the second cherub on the other; at the two ends he made them of one piece with the cover.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그룹들이 그 날개를 높이 펴서 그 날개로 속죄소를 덮었으며 그 얼굴은 서로 대하여 속죄소를 향하였더라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cherubim had their wings spread upward, overshadowing the cover with them. The cherubim faced each other, looking toward the cover.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