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그가 또 조각목으로 번제단을 만들었으니 길이는 다섯 규빗이요 너비도 다섯 규빗이라 네모가 반듯하고 높이는 세 규빗이며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built the altar of burnt offering of acacia wood, three cubits high; it was square, five cubits long and five cubits wide.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기둥이 스물이며 그 받침이 스물이니 놋이요 기둥의 갈고리와 가름대는 은이며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twenty posts and twenty bronze bases, and with silver hooks and bands on the posts.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북쪽에도 백 규빗이라 그 기둥이 스물이며 그 받침이 스물이니 놋이요 기둥의 갈고리와 가름대는 은이며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north side was also a hundred cubits long and had twenty posts and twenty bronze bases, with silver hooks and bands on the posts.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서쪽에 포장은 쉰 규빗이라 그 기둥이 열이요 받침이 열이며 기둥의 갈고리와 가름대는 은이며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west end was fifty cubits wide and had curtains, with ten posts and ten bases, with silver hooks and bands on the posts.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동으로 동쪽에도 쉰 규빗이라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east end, toward the sunrise, was also fifty cubits wide.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문 이쪽의 포장이 열다섯 규빗이요 그 기둥이 셋이요 받침이 셋이며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Curtains fifteen cubits long were on one side of the entrance, with three posts and three bases,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문 저쪽도 그와 같으니 뜰 문 이쪽, 저쪽의 포장이 열다섯 규빗씩이요 그 기둥이 셋씩, 받침이 셋씩이라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curtains fifteen cubits long were on the other side of the entrance to the courtyard, with three posts and three bases.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뜰 주위의 포장은 세마포요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curtains around the courtyard were of finely twisted linen.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기둥 받침은 놋이요 기둥의 갈고리와 가름대는 은이요 기둥 머리 싸개는 은이며 뜰의 모든 기둥에 은 가름대를 꿰었으며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bases for the posts were bronze. The hooks and bands on the posts were silver, and their tops were overlaid with silver; so all the posts of the courtyard had silver bands.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뜰의 휘장 문을 청색 자색 홍색 실과 가늘게 꼰 베 실로 수 놓아 짰으니 길이는 스무 규빗이요 너비와 높이는 뜰의 포장과 같이 다섯 규빗이며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curtain for the entrance to the courtyard was of blue, purple and scarlet yarn and finely twisted linen -- the work of an embroiderer. It was twenty cubits long and, like the curtains of the courtyard, five cubits high,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기둥은 넷인데 그 받침 넷은 놋이요 그 갈고리는 은이요 그 머리 싸개와 가름대도 은이며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four posts and four bronze bases. Their hooks and bands were silver, and their tops were overlaid with silver.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네 모퉁이 위에 그 뿔을 만들되 그 뿔을 제단과 연결하게 하고 제단을 놋으로 쌌으며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a horn at each of the four corners, so that the horns and the altar were of one piece, and they overlaid the altar with bronze.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성막 말뚝과 뜰 주위의 말뚝은 모두 놋이더라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tent pegs of the tabernacle and of the surrounding courtyard were bronze.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성막 곧 증거막을 위하여 레위 사람이 쓴 재료의 물목은 제사장 아론의 아들 이다말이 모세의 명령대로 계산하였으며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amounts of the materials used for the tabernacle, the tabernacle of the Testimony, which were recorded at Moses' command by the Levites under the direction of Ithamar son of Aaron, the priest.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유다 지파 훌의 손자요 우리의 아들인 브살렐은 여호와께서 모세에게 명령하신 모든 것을 만들었고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(Bezalel son of Uri, the son of Hur, of the tribe of Judah, made everything the LORD commanded Moses;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단 지파 아히사막의 아들 오홀리압이 그와 함께 하였으니 오홀리압은 재능이 있어서 조각하며 또 청색 자색 홍색 실과 가는 베 실로 수 놓은 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him was Oholiab son of Ahisamach, of the tribe of Dan -- a craftsman and designer, and an embroiderer in blue, purple and scarlet yarn and fine linen.)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성소 건축 비용으로 들인 금은 성소의 세겔로 스물아홉 달란트와 칠백삼십 세겔이며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total amount of the gold from the wave offering used for all the work on the sanctuary was 29 talents and 730 shekels, according to the sanctuary shekel.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계수된 회중이 드린 은은 성소의 세겔로 백 달란트와 천칠백칠십오 세겔이니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silver obtained from those of the community who were counted in the census was 100 talents and 1,775 shekels, according to the sanctuary shekel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계수된 자가 이십 세 이상으로 육십만 삼천오백오십 명인즉 성소의 세겔로 각 사람에게 은 한 베가 곧 반 세겔씩이라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beka per person, that is, half a shekel, according to the sanctuary shekel, from everyone who had crossed over to those counted, twenty years old or more, a total of 603,550 men.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은 백 달란트로 성소의 받침과 휘장 문의 기둥 받침을 모두 백 개를 부어 만들었으니 각 받침마다 한 달란트씩 모두 백 달란트요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100 talents of silver were used to cast the bases for the sanctuary and for the curtain -- 100 bases from the 100 talents, one talent for each base.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천칠백칠십오 세겔로 기둥 갈고리를 만들고 기둥 머리를 싸고 기둥 가름대를 만들었으며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used the 1,775 shekels to make the hooks for the posts, to overlay the tops of the posts, and to make their bands.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드린 놋은 칠십 달란트와 이천사백 세겔이라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bronze from the wave offering was 70 talents and 2,400 shekels.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제단의 모든 기구 곧 통과 부삽과 대야와 고기 갈고리와 불 옮기는 그릇을 다 놋으로 만들고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all its utensils of bronze -- its pots, shovels, sprinkling bowls, meat forks and firepans.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이것으로 회막 문 기둥 받침과 놋 제단과 놋 그물과 제단의 모든 기구를 만들었으며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used it to make the bases for the entrance to the Tent of Meeting, the bronze altar with its bronze grating and all its utensils,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뜰 주위의 기둥 받침과 그 휘장 문의 기둥 받침이며 성막의 모든 말뚝과 뜰 주위의 모든 말뚝을 만들었더라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bases for the surrounding courtyard and those for its entrance and all the tent pegs for the tabernacle and those for the surrounding courtyard.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제단을 위하여 놋 그물을 만들어 제단 주위 가장자리 아래에 두되 제단 절반에 오르게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a grating for the altar, a bronze network, to be under its ledge, halfway up the altar.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놋 그물 네 모퉁이에 채를 꿸 고리 넷을 부어 만들었으며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cast bronze rings to hold the poles for the four corners of the bronze grating.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채를 조각목으로 만들어 놋으로 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the poles of acacia wood and overlaid them with bronze.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제단 양쪽 고리에 그 채를 꿰어 메게 하였으며 제단은 널판으로 속이 비게 만들었더라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inserted the poles into the rings so they would be on the sides of the altar for carrying it. They made it hollow, out of boards.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놋으로 물두멍을 만들고 그 받침도 놋으로 하였으니 곧 회막 문에서 수종드는 여인들의 거울로 만들었더라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the bronze basin and its bronze stand from the mirrors of the women who served at the entrance to the Tent of Meeting.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그가 또 뜰을 만들었으니 남으로 뜰의 남쪽에는 세마포 포장이 백 규빗이라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they made the courtyard. The south side was a hundred cubits long and had curtains of finely twisted linen,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