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그들은 여호와께서 모세에게 명령하신 대로 청색 자색 홍색 실로 성소에서 섬길 때 입을 정교한 옷을 만들고 또 아론을 위해 거룩한 옷을 만들었더라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blue, purple and scarlet yarn they made woven garments for ministering in the sanctuary. They also made sacred garments for Aaron, as the LORD commanded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그것에 네 줄 보석을 물렸으니 곧 홍보석 황옥 녹주옥이 첫 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mounted four rows of precious stones on it. In the first row there was a ruby, a topaz and a beryl;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둘째 줄은 석류석 남보석 홍마노요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second row a turquoise, a sapphire and an emerald;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셋째 줄은 호박 백마노 자수정이요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third row a jacinth, an agate and an amethyst;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넷째 줄은 녹보석 호마노 벽옥이라 다 금 테에 물렸으니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fourth row a chrysolite, an onyx and a jasper. They were mounted in gold filigree settings.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 보석들은 이스라엘의 아들들의 이름 곧 그들의 이름대로 열둘이라 도장을 새김 같이 그 열두 지파의 각 이름을 새겼으며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twelve stones, one for each of the names of the sons of Israel, each engraved like a seal with the name of one of the twelve tribes.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또 순금으로 노끈처럼 사슬을 땋아 흉패에 붙이고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breastpiece they made braided chains of pure gold, like a rope.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금 테 둘과 금 고리 둘을 만들어 그 두 고리를 흉패 두 끝에 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two gold filigree settings and two gold rings, and fastened the rings to two of the corners of the breastpiece.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땋은 두 금 사슬을 흉패 끝 두 고리에 꿰매었으며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fastened the two gold chains to the rings at the corners of the breastpiece,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땋은 두 사슬의 다른 두 끝을 에봇 앞 두 어깨받이의 금 테에 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other ends of the chains to the two settings, attaching them to the shoulder pieces of the ephod at the front.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금 고리 둘을 만들어 흉패 두 끝에 달았으니 곧 그 에봇을 마주한 안쪽 가장자리에 달았으며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two gold rings and attached them to the other two corners of the breastpiece on the inside edge next to the ephod.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또 금 실과 청색 자색 홍색 실과 가늘게 꼰 베 실로 에봇을 만들었으되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the ephod of gold, and of blue, purple and scarlet yarn, and of finely twisted linen.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금 고리 둘을 만들어 에봇 앞 두 어깨받이 아래 매는 자리 가까운 쪽 곧 정교하게 짠 에봇 띠 위쪽에 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made two more gold rings and attached them to the bottom of the shoulder pieces on the front of the ephod, close to the seam just above the waistband of the ephod.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청색 끈으로 흉패 고리와 에봇 고리에 꿰어 흉패로 정교하게 짠 에봇 띠 위에 붙여서 에봇에서 벗어지지 않게 하였으니 여호와께서 모세에게 명령하신 대로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tied the rings of the breastpiece to the rings of the ephod with blue cord, connecting it to the waistband so that the breastpiece would not swing out from the ephod -- as the LORD commanded Moses.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그가 에봇 받침 긴 옷을 전부 청색으로 짜서 만들되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the robe of the ephod entirely of blue cloth -- the work of a weaver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옷의 두 어깨 사이에 구멍을 내고 갑옷 깃 같이 그 구멍 주위에 깃을 짜서 찢어지지 않게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an opening in the center of the robe like the opening of a collar, and a band around this opening, so that it would not tear.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청색 자색 홍색 실과 가는 베 실로 그 옷 가장자리에 석류를 수 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pomegranates of blue, purple and scarlet yarn and finely twisted linen around the hem of the robe.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순금으로 방울을 만들어 그 옷 가장자리로 돌아가며 석류 사이사이에 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made bells of pure gold and attached them around the hem between the pomegranates.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방울과 석류를 서로 간격을 두고 번갈아 그 옷 가장자리로 돌아가며 달았으니 여호와께서 모세에게 명령하신 대로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bells and pomegranates alternated around the hem of the robe to be worn for ministering, as the LORD commanded Moses.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또 직조한 가는 베로 아론과 그의 아들들을 위하여 속옷을 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Aaron and his sons, they made tunics of fine linen -- the work of a weaver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세마포로 두건을 짓고 세마포로 빛난 관을 만들고 가는 베 실로 짜서 세마포 속바지들을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turban of fine linen, the linen headbands and the undergarments of finely twisted linen.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가는 베 실과 청색 자색 홍색 실로 수 놓아 띠를 만들었으니 여호와께서 모세에게 명령하신 대로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sash was of finely twisted linen and blue, purple and scarlet yarn -- the work of an embroiderer -- as the LORD commanded Moses.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금을 얇게 쳐서 오려서 실을 만들어 청색 자색 홍색 실과 가는 베 실에 섞어 정교하게 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hammered out thin sheets of gold and cut strands to be worked into the blue, purple and scarlet yarn and fine linen -- the work of a skilled craftsman.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그들이 또 순금으로 거룩한 패를 만들고 도장을 새김 같이 그 위에 '여호와께 성결'이라 새기고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the plate, the sacred diadem, out of pure gold and engraved on it, like an inscription on a seal: HOLY TO THE LORD.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패를 청색 끈으로 관 전면에 달았으니 여호와께서 모세에게 명령하신 대로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fastened a blue cord to it to attach it to the turban, as the LORD commanded Moses.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이스라엘 자손이 이와 같이 성막 곧 회막의 모든 역사를 마치되 여호와께서 모세에게 명령하신 대로 다 행하고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work on the tabernacle, the Tent of Meeting, was completed. The Israelites did everything just as the LORD commanded Moses.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그들이 성막을 모세에게로 가져왔으니 곧 막과 그 모든 기구와 그 갈고리들과 그 널판들과 그 띠들과 그 기둥들과 그 받침들과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brought the tabernacle to Moses: the tent and all its furnishings, its clasps, frames, crossbars, posts and bases;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붉은 물을 들인 숫양의 가죽 덮개와 해달의 가죽 덮개와 가리는 휘장과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covering of ram skins dyed red, the covering of hides of sea cows and the shielding curtain;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증거궤와 그 채들과 속죄소와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ark of the Testimony with its poles and the atonement cover;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상과 그 모든 기구와 진설병과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table with all its articles and the bread of the Presence;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순금 등잔대와 그 잔 곧 벌여놓는 등잔대와 그 모든 기구와 등유와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pure gold lampstand with its row of lamps and all its accessories, and the oil for the light;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금 제단과 관유와 향기로운 향과 장막 휘장 문과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gold altar, the anointing oil, the fragrant incense, and the curtain for the entrance to the tent;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놋 제단과 그 놋 그물과 그 채들과 그 모든 기구와 물두멍과 그 받침과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bronze altar with its bronze grating, its poles and all its utensils; the basin with its stand;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에봇에는 어깨받이를 만들어 그 두 끝에 달아 서로 연결되게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shoulder pieces for the ephod, which were attached to two of its corners, so it could be fastened.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뜰의 포장들과 그 기둥들과 그 받침들과 뜰 문의 휘장과 그 줄들과 그 말뚝들과 성막 곧 회막에서 사용할 모든 기구와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curtains of the courtyard with its posts and bases, and the curtain for the entrance to the courtyard; the ropes and tent pegs for the courtyard; all the furnishings for the tabernacle, the Tent of Meeting;</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성소에서 섬기기 위한 정교한 옷 곧 제사 직분을 행할 때에 입는 제사장 아론의 거룩한 옷과 그의 아들들의 옷이라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woven garments worn for ministering in the sanctuary, both the sacred garments for Aaron the priest and the garments for his sons when serving as priests.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여호와께서 모세에게 명령하신 대로 이스라엘 자손이 모든 역사를 마치매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had done all the work just as the LORD had commanded Moses.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모세가 그 마친 모든 것을 본즉 여호와께서 명령하신 대로 되었으므로 모세가 그들에게 축복하였더라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inspected the work and saw that they had done it just as the LORD had commanded. So Moses blessed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에봇 위에 에봇을 매는 띠를 에봇과 같은 모양으로 금 실과 청색 자색 홍색 실과 가늘게 꼰 베 실로 에봇에 붙여 짰으니 여호와께서 모세에게 명령하신 대로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skillfully woven waistband was like it -- of one piece with the ephod and made with gold, and with blue, purple and scarlet yarn, and with finely twisted linen, as the LORD commanded Moses.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그들은 또 호마노를 깎아 금 테에 물려 도장을 새김 같이 이스라엘의 아들들의 이름을 그것에 새겨</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mounted the onyx stones in gold filigree settings and engraved them like a seal with the names of the sons of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에봇 어깨받이에 달아 이스라엘의 아들들을 기념하는 보석을 삼았으니 여호와께서 모세에게 명령하신 대로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fastened them on the shoulder pieces of the ephod as memorial stones for the sons of Israel, as the LORD commanded Moses.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또 흉패를 정교하게 짜되 에봇과 같은 모양으로 금 실과 청색 자색 홍색 실과 가늘게 꼰 베 실로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fashioned the breastpiece -- the work of a skilled craftsman. They made it like the ephod: of gold, and of blue, purple and scarlet yarn, and of finely twisted linen.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그것의 길이가 한 뼘, 너비가 한 뼘으로 네 모가 반듯하고 두 겹이며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square -- a span long and a span wide -- and folded double.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