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대답하여 이르되 그러나 그들이 나를 믿지 아니하며 내 말을 듣지 아니하고 이르기를 여호와께서 네게 나타나지 아니하셨다 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answered, "What if they do not believe me or listen to me and say, `The LORD did not appear to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모세가 여호와께 아뢰되 오 주여 나는 본래 말을 잘 하지 못하는 자니이다 주께서 주의 종에게 명령하신 후에도 역시 그러하니 나는 입이 뻣뻣하고 혀가 둔한 자니이다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LORD, "O Lord, I have never been eloquent, neither in the past nor since you have spoken to your servant. I am slow of speech and tongue."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그에게 이르시되 누가 사람의 입을 지었느냐 누가 말 못 하는 자나 못 듣는 자나 눈 밝은 자나 맹인이 되게 하였느냐 나 여호와가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him, "Who gave man his mouth? Who makes him deaf or mute? Who gives him sight or makes him blind? Is it not I,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이제 가라 내가 네 입과 함께 있어서 할 말을 가르치리라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go; I will help you speak and will teach you what to say."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이르되 오 주여 보낼 만한 자를 보내소서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said, "O Lord, please send someone else to do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모세를 향하여 노하여 이르시되 레위 사람 네 형 아론이 있지 아니하냐 그가 말 잘 하는 것을 내가 아노라 그가 너를 만나러 나오나니 그가 너를 볼 때에 그의 마음에 기쁨이 있을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LORD's anger burned against Moses and he said, "What about your brother, Aaron the Levite? I know he can speak well. He is already on his way to meet you, and his heart will be glad when he sees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그에게 말하고 그의 입에 할 말을 주라 내가 네 입과 그의 입에 함께 있어서 너희들이 행할 일을 가르치리라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speak to him and put words in his mouth; I will help both of you speak and will teach you what to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너를 대신하여 백성에게 말할 것이니 그는 네 입을 대신할 것이요 너는 그에게 하나님 같이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speak to the people for you, and it will be as if he were your mouth and as if you were God to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이 지팡이를 손에 잡고 이것으로 이적을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take this staff in your hand so you can perform miraculous signs with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모세가 그의 장인 이드로에게로 돌아가서 그에게 이르되 내가 애굽에 있는 내 형제들에게로 돌아가서 그들이 아직 살아 있는지 알아보려 하오니 나로 가게 하소서 이드로가 모세에게 평안히 가라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went back to Jethro his father-in-law and said to him, "Let me go back to my own people in Egypt to see if any of them are still alive." Jethro said, "Go, and I wish you well."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미디안에서 모세에게 이르시되 애굽으로 돌아가라 네 목숨을 노리던 자가 다 죽었느니라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had said to Moses in Midian, "Go back to Egypt, for all the men who wanted to kill you are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그에게 이르시되 네 손에 있는 것이 무엇이냐 그가 이르되 지팡이니이다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him, "What is that in your hand?" "A staff," he replied.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모세가 그의 아내와 아들들을 나귀에 태우고 애굽으로 돌아가는데 모세가 하나님의 지팡이를 손에 잡았더라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took his wife and sons, put them on a donkey and started back to Egypt. And he took the staff of God in his hand.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모세에게 이르시되 네가 애굽으로 돌아가거든 내가 네 손에 준 이적을 바로 앞에서 다 행하라 그러나 내가 그의 마음을 완악하게 한즉 그가 백성을 보내 주지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"When you return to Egypt, see that you perform before Pharaoh all the wonders I have given you the power to do. But I will harden his heart so that he will not let the people go.</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너는 바로에게 이르기를 여호와의 말씀에 이스라엘은 내 아들 내 장자라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to Pharaoh, `This is what the LORD says: Israel is my firstborn son,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네게 이르기를 내 아들을 보내 주어 나를 섬기게 하라 하여도 네가 보내 주기를 거절하니 내가 네 아들 네 장자를 죽이리라 하셨다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told you, "Let my son go, so he may worship me." But you refused to let him go; so I will kill your firstborn son.'"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모세가 길을 가다가 숙소에 있을 때에 여호와께서 그를 만나사 그를 죽이려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a lodging place on the way, the LORD met Moses and was about to kill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십보라가 돌칼을 가져다가 그의 아들의 포피를 베어 그의 발에 갖다 대며 이르되 당신은 참으로 내게 피 남편이로다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Zipporah took a flint knife, cut off her son's foreskin and touched Moses' feet with it. "Surely you are a bridegroom of blood to me," she said.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그를 놓아 주시니라 그 때에 십보라가 피 남편이라 함은 할례 때문이었더라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let him alone. (At that time she said "bridegroom of blood," referring to circumcision.)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아론에게 이르시되 광야에 가서 모세를 맞으라 하시매 그가 가서 하나님의 산에서 모세를 만나 그에게 입맞추니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Aaron, "Go into the desert to meet Moses." So he met Moses at the mountain of God and kissed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모세가 여호와께서 자기에게 분부하여 보내신 모든 말씀과 여호와께서 자기에게 명령하신 모든 이적을 아론에게 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told Aaron everything the LORD had sent him to say, and also about all the miraculous signs he had commanded him to perform.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모세와 아론이 가서 이스라엘 자손의 모든 장로를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brought together all the elders of the Israelites,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이르시되 그것을 땅에 던지라 하시매 곧 땅에 던지니 그것이 뱀이 된지라 모세가 뱀 앞에서 피하매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"Throw it on the ground." Moses threw it on the ground and it became a snake, and he ran from 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아론이 여호와께서 모세에게 이르신 모든 말씀을 전하고 그 백성 앞에서 이적을 행하니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Aaron told them everything the LORD had said to Moses. He also performed the signs before the people,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백성이 믿으며 여호와께서 이스라엘 자손을 찾으시고 그들의 고난을 살피셨다 함을 듣고 머리 숙여 경배하였더라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believed. And when they heard that the LORD was concerned about them and had seen their misery, they bowed down and worshiped.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모세에게 이르시되 네 손을 내밀어 그 꼬리를 잡으라 그가 손을 내밀어 그것을 잡으니 그의 손에서 지팡이가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him, "Reach out your hand and take it by the tail." So Moses reached out and took hold of the snake and it turned back into a staff in his hand.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그들에게 그들의 조상의 하나님 곧 아브라함의 하나님, 이삭의 하나님, 야곱의 하나님 여호와가 네게 나타난 줄을 믿게 하려 함이라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said the LORD, "is so that they may believe that the LORD, the God of their fathers -- the God of Abraham, the God of Isaac and the God of Jacob -- has appeared to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또 그에게 이르시되 네 손을 품에 넣으라 하시매 그가 손을 품에 넣었다가 내어보니 그의 손에 나병이 생겨 눈 같이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"Put your hand inside your cloak." So Moses put his hand into his cloak, and when he took it out, it was leprous, like snow.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이르시되 네 손을 다시 품에 넣으라 하시매 그가 다시 손을 품에 넣었다가 내어보니 그의 손이 본래의 살로 되돌아왔더라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put it back into your cloak," he said. So Moses put his hand back into his cloak, and when he took it out, it was restored, like the rest of his flesh.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이르시되 만일 그들이 너를 믿지 아니하며 그 처음 표적의 표징을 받지 아니하여도 나중 표적의 표징은 믿으리라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"If they do not believe you or pay attention to the first miraculous sign, they may believe the second.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이 두 이적을 믿지 아니하며 네 말을 듣지 아니하거든 너는 나일 강 물을 조금 떠다가 땅에 부으라 네가 떠온 나일 강 물이 땅에서 피가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do not believe these two signs or listen to you, take some water from the Nile and pour it on the dry ground. The water you take from the river will become blood on the ground."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