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그 후에 모세와 아론이 바로에게 가서 이르되 이스라엘의 하나님 여호와께서 이렇게 말씀하시기를 내 백성을 보내라 그러면 그들이 광야에서 내 앞에 절기를 지킬 것이니라 하셨나이다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Afterward Moses and Aaron went to Pharaoh and said, "This is what the LORD, the God of Israel, says: `Let my people go, so that they may hold a festival to me in the desert.'"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백성의 감독들과 기록원들이 나가서 백성에게 말하여 이르되 바로가 이렇게 말하기를 내가 너희에게 짚을 주지 아니하리니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the slave drivers and the foremen went out and said to the people, "This is what Pharaoh says: `I will not give you any more straw.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너희는 짚을 찾을 곳으로 가서 주우라 그러나 너희 일은 조금도 감하지 아니하리라 하셨느니라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Go and get your own straw wherever you can find it, but your work will not be reduced at all.'"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백성이 애굽 온 땅에 흩어져 곡초 그루터기를 거두어다가 짚을 대신하니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So the people scattered all over Egypt to gather stubble to use for straw.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감독들이 그들을 독촉하여 이르되 너희는 짚이 있을 때와 같이 그 날의 일을 그 날에 마치라 하며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slave drivers kept pressing them, saying, "Complete the work required of you for each day, just as when you had straw."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바로의 감독들이 자기들이 세운 바 이스라엘 자손의 기록원들을 때리며 이르되 너희가 어찌하여 어제와 오늘에 만드는 벽돌의 수효를 전과 같이 채우지 아니하였느냐 하니라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Israelite foremen appointed by Pharaoh's slave drivers were beaten and were asked, "Why didn't you meet your quota of bricks yesterday or today, as before?"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이스라엘 자손의 기록원들이 가서 바로에게 호소하여 이르되 왕은 어찌하여 당신의 종들에게 이같이 하시나이까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the Israelite foremen went and appealed to Pharaoh: "Why have you treated your servants this way?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당신의 종들에게 짚을 주지 아니하고 그들이 우리에게 벽돌을 만들라 하나이다 당신의 종들이 매를 맞사오니 이는 당신의 백성의 죄니이다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Your servants are given no straw, yet we are told, `Make bricks!' Your servants are being beaten, but the fault is with your own people."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바로가 이르되 너희가 게으르다 게으르다 그러므로 너희가 이르기를 우리가 가서 여호와께 제사를 드리자 하는도다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Pharaoh said, "Lazy, that's what you are -- lazy! That is why you keep saying, `Let us go and sacrifice to the LORD.'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이제 가서 일하라 짚은 너희에게 주지 않을지라도 벽돌은 너희가 수량대로 바칠지니라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Now get to work. You will not be given any straw, yet you must produce your full quota of bricks."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기록하는 일을 맡은 이스라엘 자손들이 너희가 매일 만드는 벽돌을 조금도 감하지 못하리라 함을 듣고 화가 몸에 미친 줄 알고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Israelite foremen realized they were in trouble when they were told, "You are not to reduce the number of bricks required of you for each day."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바로가 이르되 여호와가 누구이기에 내가 그의 목소리를 듣고 이스라엘을 보내겠느냐 나는 여호와를 알지 못하니 이스라엘을 보내지 아니하리라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Pharaoh said, "Who is the LORD, that I should obey him and let Israel go? I do not know the LORD and I will not let Israel go."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그들이 바로를 떠나 나올 때에 모세와 아론이 길에 서 있는 것을 보고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they left Pharaoh, they found Moses and Aaron waiting to meet them,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그들에게 이르되 너희가 우리를 바로의 눈과 그의 신하의 눈에 미운 것이 되게 하고 그들의 손에 칼을 주어 우리를 죽이게 하는도다 여호와는 너희를 살피시고 판단하시기를 원하노라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they said, "May the LORD look upon you and judge you! You have made us a stench to Pharaoh and his officials and have put a sword in their hand to kill us."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모세가 여호와께 돌아와서 아뢰되 주여 어찌하여 이 백성이 학대를 당하게 하셨나이까 어찌하여 나를 보내셨나이까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Moses returned to the LORD and said, "O Lord, why have you brought trouble upon this people? Is this why you sent me?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내가 바로에게 들어가서 주의 이름으로 말한 후로부터 그가 이 백성을 더 학대하며 주께서도 주의 백성을 구원하지 아니하시나이다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Ever since I went to Pharaoh to speak in your name, he has brought trouble upon this people, and you have not rescued your people at all."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그들이 이르되 히브리인의 하나님이 우리에게 나타나셨은즉 우리가 광야로 사흘길쯤 가서 우리 하나님 여호와께 제사를 드리려 하오니 가도록 허락하소서 여호와께서 전염병이나 칼로 우리를 치실까 두려워하나이다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they said, "The God of the Hebrews has met with us. Now let us take a three-day journey into the desert to offer sacrifices to the LORD our God, or he may strike us with plagues or with the sword."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애굽 왕이 그들에게 이르되 모세와 아론아 너희가 어찌하여 백성의 노역을 쉬게 하려느냐 가서 너희의 노역이나 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the king of Egypt said, "Moses and Aaron, why are you taking the people away from their labor? Get back to your work!"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바로가 또 이르되 이제 이 땅의 백성이 많아졌거늘 너희가 그들로 노역을 쉬게 하는도다 하고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Pharaoh said, "Look, the people of the land are now numerous, and you are stopping them from working."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바로가 그 날에 백성의 감독들과 기록원들에게 명령하여 이르되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That same day Pharaoh gave this order to the slave drivers and foremen in charge of the people: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너희는 백성에게 다시는 벽돌에 쓸 짚을 전과 같이 주지 말고 그들이 가서 스스로 짚을 줍게 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"You are no longer to supply the people with straw for making bricks; let them go and gather their own straw.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또 그들이 전에 만든 벽돌 수효대로 그들에게 만들게 하고 감하지 말라 그들이 게으르므로 소리 질러 이르기를 우리가 가서 우리 하나님께 제사를 드리자 하나니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require them to make the same number of bricks as before; don't reduce the quota. They are lazy; that is why they are crying out, `Let us go and sacrifice to our God.'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그 사람들의 노동을 무겁게 함으로 수고롭게 하여 그들로 거짓말을 듣지 않게 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Make the work harder for the men so that they keep working and pay no attention to lies."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