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여호와께서 모세에게 이르시되 이제 내가 바로에게 하는 일을 네가 보리라 강한 손으로 말미암아 바로가 그들을 보내리라 강한 손으로 말미암아 바로가 그들을 그의 땅에서 쫓아내리라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LORD said to Moses, "Now you will see what I will do to Pharaoh: Because of my mighty hand he will let them go; because of my mighty hand he will drive them out of his country."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여호와께서 모세에게 말씀하여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LORD said to Moses,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들어가서 애굽 왕 바로에게 말하여 이스라엘 자손을 그 땅에서 내보내게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"Go, tell Pharaoh king of Egypt to let the Israelites go out of his country."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모세가 여호와 앞에 아뢰어 이르되 이스라엘 자손도 내 말을 듣지 아니하였거든 바로가 어찌 들으리이까 나는 입이 둔한 자니이다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Moses said to the LORD, "If the Israelites will not listen to me, why would Pharaoh listen to me, since I speak with faltering lips?"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여호와께서 모세와 아론에게 말씀하사 그들로 이스라엘 자손과 애굽 왕 바로에게 명령을 전하고 이스라엘 자손을 애굽 땅에서 인도하여 내게 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the LORD spoke to Moses and Aaron about the Israelites and Pharaoh king of Egypt, and he commanded them to bring the Israelites out of Egypt.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그들의 조상을 따라 집의 어른은 이러하니라 이스라엘의 장자 르우벤의 아들은 하녹과 발루와 헤스론과 갈미니 이들은 르우벤의 족장이요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were the heads of their families: The sons of Reuben the firstborn son of Israel were Hanoch and Pallu, Hezron and Carmi. These were the clans of Reuben.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시므온의 아들들은 여무엘과 야민과 오핫과 야긴과 소할과 가나안 여인의 아들 사울이니 이들은 시므온의 가족이요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Simeon were Jemuel, Jamin, Ohad, Jakin, Zohar and Shaul the son of a Canaanite woman. These were the clans of Simeon.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레위의 아들들의 이름은 그들의 족보대로 이러하니 게르손과 고핫과 므라리요 레위의 나이는 백삼십칠 세였으며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were the names of the sons of Levi according to their records: Gershon, Kohath and Merari. Levi lived 137 years.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게르손의 아들들은 그들의 가족대로 립니와 시므이요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Gershon, by clans, were Libni and Shimei.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고핫의 아들들은 아므람과 이스할과 헤브론과 웃시엘이요 고핫의 나이는 백삼십삼 세였으며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Kohath were Amram, Izhar, Hebron and Uzziel. Kohath lived 133 years.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므라리의 아들들은 마흘리와 무시니 이들은 그들의 족보대로 레위의 족장이요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Merari were Mahli and Mushi. These were the clans of Levi according to their records.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하나님이 모세에게 말씀하여 이르시되 나는 여호와이니라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also said to Moses, "I am the LORD.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아므람은 그들의 아버지의 누이 요게벳을 아내로 맞이하였고 그는 아론과 모세를 낳았으며 아므람의 나이는 백삼십칠 세였으며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Amram married his father's sister Jochebed, who bore him Aaron and Moses. Amram lived 137 years.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이스할의 아들들은 고라와 네벡과 시그리요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Izhar were Korah, Nepheg and Zicri.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웃시엘의 아들들은 미사엘과 엘사반과 시드리요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Uzziel were Mishael, Elzaphan and Sithri.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아론은 암미나답의 딸 나손의 누이 엘리세바를 아내로 맞이하였고 그는 나답과 아비후와 엘르아살과 이다말을 낳았으며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Aaron married Elisheba, daughter of Amminadab and sister of Nahshon, and she bore him Nadab and Abihu, Eleazar and Ithamar.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고라의 아들들은 앗실과 엘가나와 아비아삽이니 이들은 고라 사람의 족장이요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Korah were Assir, Elkanah and Abiasaph. These were the Korahite clans.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아론의 아들 엘르아살은 부디엘의 딸 중에서 아내를 맞이하였고 그는 비느하스를 낳았으니 이들은 레위 사람의 조상을 따라 가족의 어른들이라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Eleazar son of Aaron married one of the daughters of Putiel, and she bore him Phinehas. These were the heads of the Levite families, clan by clan.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이스라엘 자손을 그들의 군대대로 애굽 땅에서 인도하라 하신 여호와의 명령을 받은 자는 이 아론과 모세요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was this same Aaron and Moses to whom the LORD said, "Bring the Israelites out of Egypt by their divisions."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애굽 왕 바로에게 이스라엘 자손을 애굽에서 내보내라 말한 사람도 이 모세와 아론이었더라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were the ones who spoke to Pharaoh king of Egypt about bringing the Israelites out of Egypt. It was the same Moses and Aaron.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여호와께서 애굽 땅에서 모세에게 말씀하시던 날에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when the LORD spoke to Moses in Egypt,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여호와께서 모세에게 말씀하여 이르시되 나는 여호와라 내가 네게 이르는 바를 너는 애굽 왕 바로에게 다 말하라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said to him, "I am the LORD. Tell Pharaoh king of Egypt everything I tell you."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아브라함과 이삭과 야곱에게 전능의 하나님으로 나타났으나 나의 이름을 여호와로는 그들에게 알리지 아니하였고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appeared to Abraham, to Isaac and to Jacob as God Almighty, but by my name the LORD I did not make myself known to them.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모세가 여호와 앞에서 아뢰되 나는 입이 둔한 자이오니 바로가 어찌 나의 말을 들으리이까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Moses said to the LORD, "Since I speak with faltering lips, why would Pharaoh listen to me?"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가나안 땅 곧 그들이 거류하는 땅을 그들에게 주기로 그들과 언약하였더니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also established my covenant with them to give them the land of Canaan, where they lived as aliens.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이제 애굽 사람이 종으로 삼은 이스라엘 자손의 신음 소리를 내가 듣고 나의 언약을 기억하노라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Moreover, I have heard the groaning of the Israelites, whom the Egyptians are enslaving, and I have remembered my covenant.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그러므로 이스라엘 자손에게 말하기를 나는 여호와라 내가 애굽 사람의 무거운 짐 밑에서 너희를 빼내며 그들의 노역에서 너희를 건지며 편 팔과 여러 큰 심판들로써 너희를 속량하여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"Therefore, say to the Israelites: `I am the LORD, and I will bring you out from under the yoke of the Egyptians. I will free you from being slaves to them, and I will redeem you with an outstretched arm and with mighty acts of judgment.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너희를 내 백성으로 삼고 나는 너희의 하나님이 되리니 나는 애굽 사람의 무거운 짐 밑에서 너희를 빼낸 너희의 하나님 여호와인 줄 너희가 알지라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take you as my own people, and I will be your God. Then you will know that I am the LORD your God, who brought you out from under the yoke of the Egyptians.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아브라함과 이삭과 야곱에게 주기로 맹세한 땅으로 너희를 인도하고 그 땅을 너희에게 주어 기업을 삼게 하리라 나는 여호와라 하셨다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 will bring you to the land I swore with uplifted hand to give to Abraham, to Isaac and to Jacob. I will give it to you as a possession. I am the LORD.'"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출애굽기 Exodus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모세가 이와 같이 이스라엘 자손에게 전하나 그들이 마음의 상함과 가혹한 노역으로 말미암아 모세의 말을 듣지 아니하였더라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Moses reported this to the Israelites, but they did not listen to him because of their discouragement and cruel bondage.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