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이르시되 바로에게 들어가서 그에게 이르라 히브리 사람의 하나님 여호와께서 말씀하시기를 내 백성을 보내라 그들이 나를 섬길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 "Go to Pharaoh and say to him, `This is what the LORD, the God of the Hebrews, says: "Let my people go, so that they may worship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그들이 화덕의 재를 가지고 바로 앞에 서서 모세가 하늘을 향하여 날리니 사람과 짐승에게 붙어 악성 종기가 생기고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took soot from a furnace and stood before Pharaoh. Moses tossed it into the air, and festering boils broke out on men and animals.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요술사들도 악성 종기로 말미암아 모세 앞에 서지 못하니 악성 종기가 요술사들로부터 애굽 모든 사람에게 생겼음이라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magicians could not stand before Moses because of the boils that were on them and on all the Egyptians.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그러나 여호와께서 바로의 마음을 완악하게 하셨으므로 그들의 말을 듣지 아니하였으니 여호와께서 모세에게 말씀하심과 같더라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hardened Pharaoh's heart and he would not listen to Moses and Aaron, just as the LORD had said to Moses.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여호와께서 모세에게 이르시되 아침에 일찍이 일어나 바로 앞에 서서 그에게 이르기를 히브리 사람의 하나님 여호와의 말씀에 내 백성을 보내라 그들이 나를 섬길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 "Get up early in the morning, confront Pharaoh and say to him, `This is what the LORD, the God of the Hebrews, says: Let my people go, so that they may worship 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이번에는 모든 재앙을 너와 네 신하와 네 백성에게 내려 온 천하에 나와 같은 자가 없음을 네가 알게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this time I will send the full force of my plagues against you and against your officials and your people, so you may know that there is no one like me in all the earth.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손을 펴서 돌림병으로 너와 네 백성을 쳤더라면 네가 세상에서 끊어졌을 것이나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by now I could have stretched out my hand and struck you and your people with a plague that would have wiped you off the earth.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너를 세웠음은 나의 능력을 네게 보이고 내 이름이 온 천하에 전파되게 하려 하였음이니라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have raised you up for this very purpose, that I might show you my power and that my name might be proclaimed in all the earth.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네가 여전히 내 백성 앞에 교만하여 그들을 보내지 아니하느냐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still set yourself against my people and will not let them go.</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내일 이맘때면 내가 무거운 우박을 내리리니 애굽 나라가 세워진 그 날로부터 지금까지 그와 같은 일이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at this time tomorrow I will send the worst hailstorm that has ever fallen on Egypt, from the day it was founded till now.</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이제 사람을 보내어 네 가축과 네 들에 있는 것을 다 모으라 사람이나 짐승이나 무릇 들에 있어서 집에 돌아오지 않는 것들에게는 우박이 그 위에 내리리니 그것들이 죽으리라 하셨다 하라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an order now to bring your livestock and everything you have in the field to a place of shelter, because the hail will fall on every man and animal that has not been brought in and is still out in the field, and they will die.'"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네가 만일 보내기를 거절하고 억지로 잡아두면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refuse to let them go and continue to hold them back,</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바로의 신하 중에 여호와의 말씀을 두려워하는 자들은 그 종들과 가축을 집으로 피하여 들였으나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officials of Pharaoh who feared the word of the LORD hurried to bring their slaves and their livestock inside.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여호와의 말씀을 마음에 두지 아니하는 사람은 그의 종들과 가축을 들에 그대로 두었더라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those who ignored the word of the LORD left their slaves and livestock in the field.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여호와께서 모세에게 이르시되 너는 하늘을 향하여 손을 들어 애굽 전국에 우박이 애굽 땅의 사람과 짐승과 밭의 모든 채소에 내리게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 "Stretch out your hand toward the sky so that hail will fall all over Egypt -- on men and animals and on everything growing in the fields of Egypt."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모세가 하늘을 향하여 지팡이를 들매 여호와께서 우렛소리와 우박을 보내시고 불을 내려 땅에 달리게 하시니라 여호와께서 우박을 애굽 땅에 내리시매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Moses stretched out his staff toward the sky, the LORD sent thunder and hail, and lightning flashed down to the ground. So the LORD rained hail on the land of Egypt;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우박이 내림과 불덩이가 우박에 섞여 내림이 심히 맹렬하니 나라가 생긴 그 때로부터 애굽 온 땅에는 그와 같은 일이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hail fell and lightning flashed back and forth. It was the worst storm in all the land of Egypt since it had become a nation.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우박이 애굽 온 땅에서 사람과 짐승을 막론하고 밭에 있는 모든 것을 쳤으며 우박이 또 밭의 모든 채소를 치고 들의 모든 나무를 꺾었으되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Throughout Egypt hail struck everything in the fields -- both men and animals; it beat down everything growing in the fields and stripped every tree.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이스라엘 자손들이 있는 그 곳 고센 땅에는 우박이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only place it did not hail was the land of Goshen, where the Israelites were.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바로가 사람을 보내어 모세와 아론을 불러 그들에게 이르되 이번은 내가 범죄하였노라 여호와는 의로우시고 나와 나의 백성은 악하도다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Pharaoh summoned Moses and Aaron. "This time I have sinned," he said to them. "The LORD is in the right, and I and my people are in the wrong.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여호와께 구하여 이 우렛소리와 우박을 그만 그치게 하라 내가 너희를 보내리니 너희가 다시는 머물지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Pray to the LORD, for we have had enough thunder and hail. I will let you go; you don't have to stay any longer."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모세가 그에게 이르되 내가 성에서 나가서 곧 내 손을 여호와를 향하여 펴리니 그리하면 우렛소리가 그치고 우박이 다시 있지 아니할지라 세상이 여호와께 속한 줄을 왕이 알리이다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replied, "When I have gone out of the city, I will spread out my hands in prayer to the LORD. The thunder will stop and there will be no more hail, so you may know that the earth is the LORD's.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여호와의 손이 들에 있는 네 가축 곧 말과 나귀와 낙타와 소와 양에게 더하리니 심한 돌림병이 있을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hand of the LORD will bring a terrible plague on your livestock in the field -- on your horses and donkeys and camels and on your cattle and sheep and goats.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그러나 왕과 왕의 신하들이 여호와 하나님을 아직도 두려워하지 아니할 줄을 내가 아나이다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know that you and your officials still do not fear the LORD God."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 때에 보리는 이삭이 나왔고 삼은 꽃이 피었으므로 삼과 보리가 상하였으나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flax and barley were destroyed, since the barley had headed and the flax was in bloom.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그러나 밀과 쌀보리는 자라지 아니한 고로 상하지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wheat and spelt, however, were not destroyed, because they ripen later.)</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모세가 바로를 떠나 성에서 나가 여호와를 향하여 손을 펴매 우렛소리와 우박이 그치고 비가 땅에 내리지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left Pharaoh and went out of the city. He spread out his hands toward the LORD; the thunder and hail stopped, and the rain no longer poured down on the land.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바로가 비와 우박과 우렛소리가 그친 것을 보고 다시 범죄하여 마음을 완악하게 하니 그와 그의 신하가 꼭 같더라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Pharaoh saw that the rain and hail and thunder had stopped, he sinned again: He and his officials hardened their hearts.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바로의 마음이 완악하여 이스라엘 자손을 내보내지 아니하였으니 여호와께서 모세에게 말씀하심과 같더라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Pharaoh's heart was hard and he would not let the Israelites go, just as the LORD had said through Moses.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여호와가 이스라엘의 가축과 애굽의 가축을 구별하리니 이스라엘 자손에게 속한 것은 하나도 죽지 아니하리라 하셨다 하라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will make a distinction between the livestock of Israel and that of Egypt, so that no animal belonging to the Israelites will die.'"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기한을 정하여 이르시되 여호와가 내일 이 땅에서 이 일을 행하리라 하시더니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set a time and said, "Tomorrow the LORD will do this in the land."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이튿날에 여호와께서 이 일을 행하시니 애굽의 모든 가축은 죽었으나 이스라엘 자손의 가축은 하나도 죽지 아니한지라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next day the LORD did it: All the livestock of the Egyptians died, but not one animal belonging to the Israelites died.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바로가 사람을 보내어 본즉 이스라엘의 가축은 하나도 죽지 아니하였더라 그러나 바로의 마음이 완강하여 백성을 보내지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sent men to investigate and found that not even one of the animals of the Israelites had died. Yet his heart was unyielding and he would not let the people go.</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모세와 아론에게 이르시되 너희는 화덕의 재 두 움큼을 가지고 모세가 바로의 목전에서 하늘을 향하여 날리라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 and Aaron, "Take handfuls of soot from a furnace and have Moses toss it into the air in the presence of Pharaoh.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재가 애굽 온 땅의 티끌이 되어 애굽 온 땅의 사람과 짐승에게 붙어서 악성 종기가 생기리라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will become fine dust over the whole land of Egypt, and festering boils will break out on men and animals throughout the land."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