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선지자 하박국이 묵시로 받은 경고라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oracle that Habakkuk the prophet received.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왕들을 멸시하며 방백을 조소하며 모든 견고한 성들을 비웃고 흉벽을 쌓아 그것을 점령할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deride kings and scoff at rulers. They laugh at all fortified cities; they build earthen ramps and capture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그들은 자기들의 힘을 자기들의 신으로 삼는 자들이라 이에 바람 같이 급히 몰아 지나치게 행하여 범죄하리라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sweep past like the wind and go on -- guilty men, whose own strength is their god."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선지자가 이르되 여호와 나의 하나님, 나의 거룩한 이시여 주께서는 만세 전부터 계시지 아니하시니이까 우리가 사망에 이르지 아니하리이다 여호와여 주께서 심판하기 위하여 그들을 두셨나이다 반석이시여 주께서 경계하기 위하여 그들을 세우셨나이다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are you not from everlasting? My God, my Holy One, we will not die. O LORD, you have appointed them to execute judgment; O Rock, you have ordained them to punish.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주께서는 눈이 정결하시므로 악을 차마 보지 못하시며 패역을 차마 보지 못하시거늘 어찌하여 거짓된 자들을 방관하시며 악인이 자기보다 의로운 사람을 삼키는데도 잠잠하시나이까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eyes are too pure to look on evil; you cannot tolerate wrong. Why then do you tolerate the treacherous? Why are you silent while the wicked swallow up those more righteous than themselves?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주께서 어찌하여 사람을 바다의 고기 같게 하시며 다스리는 자 없는 벌레 같게 하시나이까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made men like fish in the sea, like sea creatures that have no ruler.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그가 낚시로 모두 낚으며 그물로 잡으며 투망으로 모으고 그리고는 기뻐하고 즐거워하여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wicked foe pulls all of them up with hooks, he catches them in his net, he gathers them up in his dragnet; and so he rejoices and is glad.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그물에 제사하며 투망 앞에 분향하오니 이는 그것을 힘입어 소득이 풍부하고 먹을 것이 풍성하게 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he sacrifices to his net and burns incense to his dragnet, for by his net he lives in luxury and enjoys the choicest food.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그가 그물을 떨고는 계속하여 여러 나라를 무자비하게 멸망시키는 것이 옳으니이까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 he to keep on emptying his net, destroying nations without mercy?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여호와여 내가 부르짖어도 주께서 듣지 아니하시니 어느 때까지리이까 내가 강포로 말미암아 외쳐도 주께서 구원하지 아니하시나이다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long, O LORD, must I call for help, but you do not listen? Or cry out to you, "Violence!" but you do not save?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어찌하여 내게 죄악을 보게 하시며 패역을 눈으로 보게 하시나이까 겁탈과 강포가 내 앞에 있고 변론과 분쟁이 일어났나이다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do you make me look at injustice? Why do you tolerate wrong? Destruction and violence are before me; there is strife, and conflict abounds.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이러므로 율법이 해이하고 정의가 전혀 시행되지 못하오니 이는 악인이 의인을 에워쌌으므로 정의가 굽게 행하여짐이니이다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the law is paralyzed, and justice never prevails. The wicked hem in the righteous, so that justice is perverted.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이르시되 너희는 여러 나라를 보고 또 보고 놀라고 또 놀랄지어다 너희의 생전에 내가 한 가지 일을 행할 것이라 누가 너희에게 말할지라도 너희가 믿지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"Look at the nations and watch -- and be utterly amazed. For I am going to do something in your days that you would not believe, even if you were told.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보라 내가 사납고 성급한 백성 곧 땅이 넓은 곳으로 다니며 자기의 소유가 아닌 거처들을 점령하는 갈대아 사람을 일으켰나니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raising up the Babylonians, that ruthless and impetuous people, who sweep across the whole earth to seize dwelling places not their own.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그들은 두렵고 무서우며 당당함과 위엄이 자기들에게서 나오며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a feared and dreaded people; they are a law to themselves and promote their own honor.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그들의 군마는 표범보다 빠르고 저녁 이리보다 사나우며 그들의 마병은 먼 곳에서부터 빨리 달려오는 마병이라 마치 먹이를 움키려 하는 독수리의 날음과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horses are swifter than leopards, fiercer than wolves at dusk. Their cavalry gallops headlong; their horsemen come from afar. They fly like a vulture swooping to devour;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그들은 다 강포를 행하러 오는데 앞을 향하여 나아가며 사람을 사로잡아 모으기를 모래 같이 많이 할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all come bent on violence. Their hordes advance like a desert wind and gather prisoners like sand.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