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내 파수하는 곳에 서며 성루에 서리라 그가 내게 무엇이라 말씀하실는지 기다리고 바라보며 나의 질문에 대하여 어떻게 대답하실는지 보리라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stand at my watch and station myself on the ramparts; I will look to see what he will say to me, and what answer I am to give to this complaint.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많은 민족을 멸한 것이 네 집에 욕을 부르며 네 영혼에게 죄를 범하게 하는 것이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plotted the ruin of many peoples, shaming your own house and forfeiting your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담에서 돌이 부르짖고 집에서 들보가 응답하리라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stones of the wall will cry out, and the beams of the woodwork will echo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피로 성읍을 건설하며 불의로 성을 건축하는 자에게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builds a city with bloodshed and establishes a town by crime!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민족들이 불탈 것으로 수고하는 것과 나라들이 헛된 일로 피곤하게 되는 것이 만군의 여호와께로 말미암음이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the LORD Almighty determined that the people's labor is only fuel for the fire, that the nations exhaust themselves for nothing?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물이 바다를 덮음 같이 여호와의 영광을 인정하는 것이 세상에 가득함이니라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earth will be filled with the knowledge of the glory of the LORD, as the waters cover the sea.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이웃에게 술을 마시게 하되 자기의 분노를 더하여 그에게 취하게 하고 그 하체를 드러내려 하는 자에게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gives drink to his neighbors, pouring it from the wineskin till they are drunk, so that he can gaze on their naked bodies.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네게 영광이 아니요 수치가 가득한즉 너도 마시고 너의 할례 받지 아니한 것을 드러내라 여호와의 오른손의 잔이 네게로 돌아올 것이라 더러운 욕이 네 영광을 가리리라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filled with shame instead of glory. Now it is your turn! Drink and be exposed! The cup from the LORD's right hand is coming around to you, and disgrace will cover your glory.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네가 레바논에 강포를 행한 것과 짐승을 죽인 것 곧 사람의 피를 흘리며 땅과 성읍과 그 안의 모든 주민에게 강포를 행한 것이 네게로 돌아오리라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violence you have done to Lebanon will overwhelm you, and your destruction of animals will terrify you. For you have shed man's blood; you have destroyed lands and cities and everyone in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새긴 우상은 그 새겨 만든 자에게 무엇이 유익하겠느냐 부어 만든 우상은 거짓 스승이라 만든 자가 이 말하지 못하는 우상을 의지하니 무엇이 유익하겠느냐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what value is an idol, since a man has carved it? Or an image that teaches lies? For he who makes it trusts in his own creation; he makes idols that cannot speak.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나무에게 깨라 하며 말하지 못하는 돌에게 일어나라 하는 자에게 화 있을진저 그것이 교훈을 베풀겠느냐 보라 이는 금과 은으로 입힌 것인즉 그 속에는 생기가 도무지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says to wood, `Come to life!' Or to lifeless stone, `Wake up!' Can it give guidance? It is covered with gold and silver; there is no breath in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내게 대답하여 이르시되 너는 이 묵시를 기록하여 판에 명백히 새기되 달려가면서도 읽을 수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replied: "Write down the revelation and make it plain on tablets so that a herald may run with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오직 여호와는 그 성전에 계시니 온 땅은 그 앞에서 잠잠할지니라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is in his holy temple; let all the earth be silent before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묵시는 정한 때가 있나니 그 종말이 속히 이르겠고 결코 거짓되지 아니하리라 비록 더딜지라도 기다리라 지체되지 않고 반드시 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revelation awaits an appointed time; it speaks of the end and will not prove false. Though it linger, wait for it; it will certainly come and will not delay.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그의 마음은 교만하며 그 속에서 정직하지 못하나 의인은 그의 믿음으로 말미암아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he is puffed up; his desires are not upright -- but the righteous will live by his faith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술을 즐기며 거짓되고 교만하여 가만히 있지 아니하고 스올처럼 자기의 욕심을 넓히며 또 그는 사망 같아서 족한 줄을 모르고 자기에게로 여러 나라를 모으며 여러 백성을 모으나니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wine betrays him; he is arrogant and never at rest. Because he is as greedy as the grave and like death is never satisfied, he gathers to himself all the nations and takes captive all the peoples.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무리가 다 속담으로 그를 평론하며 조롱하는 시로 그를 풍자하지 않겠느냐 곧 이르기를 화 있을진저 자기 소유 아닌 것을 모으는 자여 언제까지 이르겠느냐 볼모 잡은 것으로 무겁게 짐진 자여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all of them taunt him with ridicule and scorn, saying, "`Woe to him who piles up stolen goods and makes himself wealthy by extortion! How long must this go 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너를 억누를 자들이 갑자기 일어나지 않겠느냐 너를 괴롭힐 자들이 깨어나지 않겠느냐 네가 그들에게 노략을 당하지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your debtors suddenly arise? Will they not wake up and make you tremble? Then you will become their victim.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여러 나라를 노략하였으므로 그 모든 민족의 남은 자가 너를 노략하리니 이는 네가 사람의 피를 흘렸음이요 또 땅과 성읍과 그 안의 모든 주민에게 강포를 행하였음이니라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have plundered many nations, the peoples who are left will plunder you. For you have shed man's blood; you have destroyed lands and cities and everyone in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하박국 Habakkuk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재앙을 피하기 위하여 높은 데 깃들이려 하며 자기 집을 위하여 부당한 이익을 취하는 자에게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builds his realm by unjust gain to set his nest on high, to escape the clutches of ruin!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