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일곱째 달 곧 그 달 이십일일에 여호와의 말씀이 선지자 학개에게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twenty-first day of the seventh month, the word of the LORD came through the prophet Haggai: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다리오 왕 제이년 아홉째 달 이십사일에 여호와의 말씀이 선지자 학개에게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twenty-fourth day of the ninth month, in the second year of Darius, the word of the LORD came to the prophet Haggai: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만군의 여호와가 말하노니 너는 제사장에게 율법에 대하여 물어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`Ask the priests what the law says: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사람이 옷자락에 거룩한 고기를 쌌는데 그 옷자락이 만일 떡에나 국에나 포도주에나 기름에나 다른 음식물에 닿았으면 그것이 성물이 되겠느냐 하라 학개가 물으매 제사장들이 대답하여 이르되 아니니라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person carries consecrated meat in the fold of his garment, and that fold touches some bread or stew, some wine, oil or other food, does it become consecrated?'" The priests answered, "No."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학개가 이르되 시체를 만져서 부정하여진 자가 만일 그것들 가운데 하나를 만지면 그것이 부정하겠느냐 하니 제사장들이 대답하여 이르되 부정하리라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Haggai said, "If a person defiled by contact with a dead body touches one of these things, does it become defiled?" "Yes," the priests replied, "it becomes defiled."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학개가 대답하여 이르되 여호와의 말씀에 내 앞에서 이 백성이 그러하고 이 나라가 그러하고 그들의 손의 모든 일도 그러하고 그들이 거기에서 드리는 것도 부정하니라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Haggai said, "`So it is with this people and this nation in my sight,' declares the LORD. `Whatever they do and whatever they offer there is defiled.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 원하건대 너희는 오늘부터 이전 곧 여호와의 전에 돌이 돌 위에 놓이지 아니하였던 때를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give careful thought to this from this day on -- consider how things were before one stone was laid on another in the LORD's temple.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때에는 이십 고르 곡식 더미에 이른즉 십 고르뿐이었고 포도즙 틀에 오십 고르를 길으러 이른즉 이십 고르뿐이었었느니라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anyone came to a heap of twenty measures, there were only ten. When anyone went to a wine vat to draw fifty measures, there were only twenty.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만군의 여호와가 말하노라 내가 너희 손으로 지은 모든 일에 곡식을 마르게 하는 재앙과 깜부기 재앙과 우박으로 쳤으나 너희가 내게로 돌이키지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struck all the work of your hands with blight, mildew and hail, yet you did not turn to me,' declares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오늘 이전을 기억하라 아홉째 달 이십사일 곧 여호와의 성전 지대를 쌓던 날부터 기억하여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this day on, from this twenty-fourth day of the ninth month, give careful thought to the day when the foundation of the LORD's temple was laid. Give careful thought: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곡식 종자가 아직도 창고에 있느냐 포도나무, 무화과나무, 석류나무, 감람나무에 열매가 맺지 못하였느니라 그러나 오늘부터는 내가 너희에게 복을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there yet any seed left in the barn? Until now, the vine and the fig tree, the pomegranate and the olive tree have not borne fruit. "`From this day on I will bless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스알디엘의 아들 유다 총독 스룹바벨과 여호사닥의 아들 대제사장 여호수아와 남은 백성에게 말하여 이르라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Zerubbabel son of Shealtiel, governor of Judah, to Joshua son of Jehozadak, the high priest, and to the remnant of the people. Ask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달 이십사일에 여호와의 말씀이 다시 학개에게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Haggai a second time on the twenty-fourth day of the month: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너는 유다 총독 스룹바벨에게 말하여 이르라 내가 하늘과 땅을 진동시킬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Zerubbabel governor of Judah that I will shake the heavens and the earth.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여러 왕국들의 보좌를 엎을 것이요 여러 나라의 세력을 멸할 것이요 그 병거들과 그 탄 자를 엎드러뜨리리니 말과 그 탄 자가 각각 그의 동료의 칼에 엎드러지리라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overturn royal thrones and shatter the power of the foreign kingdoms. I will overthrow chariots and their drivers; horses and their riders will fall, each by the sword of his brother.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만군의 여호와가 말하노라 스알디엘의 아들 내 종 스룹바벨아 여호와가 말하노라 그 날에 내가 너를 세우고 너를 인장으로 삼으리니 이는 내가 너를 택하였음이니라 만군의 여호와의 말이니라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declares the LORD Almighty, 'I will take you, my servant Zerubbabel son of Shealtiel,' declares the LORD, 'and I will make you like my signet ring, for I have chosen you,' declares the LORD Almighty."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가운데에 남아 있는 자 중에서 이 성전의 이전 영광을 본 자가 누구냐 이제 이것이 너희에게 어떻게 보이느냐 이것이 너희 눈에 보잘것없지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of you is left who saw this house in its former glory? How does it look to you now? Does it not seem to you like nothing?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여호와가 이르노라 스룹바벨아 스스로 굳세게 할지어다 여호사닥의 아들 대제사장 여호수아야 스스로 굳세게 할지어다 여호와의 말이니라 이 땅 모든 백성아 스스로 굳세게 하여 일할지어다 내가 너희와 함께 하노라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be strong, O Zerubbabel,' declares the LORD. `Be strong, O Joshua son of Jehozadak, the high priest. Be strong, all you people of the land,' declares the LORD, `and work. For I am with you,' declares the LORD Almighty.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애굽에서 나올 때에 내가 너희와 언약한 말과 나의 영이 계속하여 너희 가운데에 머물러 있나니 너희는 두려워하지 말지어다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I covenanted with you when you came out of Egypt. And my Spirit remains among you. Do not fear.'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만군의 여호와가 이같이 말하노라 조금 있으면 내가 하늘과 땅과 바다와 육지를 진동시킬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`In a little while I will once more shake the heavens and the earth, the sea and the dry land.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또한 모든 나라를 진동시킬 것이며 모든 나라의 보배가 이르리니 내가 이 성전에 영광이 충만하게 하리라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shake all nations, and the desired of all nations will come, and I will fill this house with glory,' says the LORD Almighty.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은도 내 것이요 금도 내 것이니라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silver is mine and the gold is mine,' declares the LORD Almighty.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학개 Haggai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성전의 나중 영광이 이전 영광보다 크리라 만군의 여호와의 말이니라 내가 이 곳에 평강을 주리라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glory of this present house will be greater than the glory of the former house,' says the LORD Almighty. `And in this place I will grant peace,' declares the LORD Almighty."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