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이스라엘은 열매 맺는 무성한 포도나무라 그 열매가 많을수록 제단을 많게 하며 그 땅이 번영할수록 주상을 아름답게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was a spreading vine; he brought forth fruit for himself. As his fruit increased, he built more altars; as his land prospered, he adorned his sacred stones.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원하는 때에 그들을 징계하리니 그들이 두 가지 죄에 걸릴 때에 만민이 모여서 그들을 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please, I will punish them; nations will be gathered against them to put them in bonds for their double sin.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에브라임은 마치 길들인 암소 같아서 곡식 밟기를 좋아하나 내가 그의 아름다운 목에 멍에를 메우고 에브라임 위에 사람을 태우리니 유다가 밭을 갈고 야곱이 흙덩이를 깨뜨리리라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is a trained heifer that loves to thresh; so I will put a yoke on her fair neck. I will drive Ephraim, Judah must plow, and Jacob must break up the ground.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자기를 위하여 공의를 심고 인애를 거두라 너희 묵은 땅을 기경하라 지금이 곧 여호와를 찾을 때니 마침내 여호와께서 오사 공의를 비처럼 너희에게 내리시리라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Sow for yourselves righteousness, reap the fruit of unfailing love, and break up your unplowed ground; for it is time to seek the LORD, until he comes and showers righteousness on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악을 밭 갈아 죄를 거두고 거짓 열매를 먹었나니 이는 네가 네 길과 네 용사의 많음을 의뢰하였음이라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planted wickedness, you have reaped evil, you have eaten the fruit of deception. Because you have depended on your own strength and on your many warriors,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너희 백성 중에 요란함이 일어나며 네 산성들이 다 무너지되 살만이 전쟁의 날에 벧아벨을 무너뜨린 것 같이 될 것이라 그 때에 어머니와 자식이 함께 부서졌도다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roar of battle will rise against your people, so that all your fortresses will be devastated -- as Shalman devastated Beth Arbel on the day of battle, when mothers were dashed to the ground with their children.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너희의 큰 악으로 말미암아 벧엘이 이같이 너희에게 행하리니 이스라엘 왕이 새벽에 정녕 망하리로다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will it happen to you, O Bethel, because your wickedness is great. When that day dawns, the king of Israel will be completely destroyed.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두 마음을 품었으니 이제 벌을 받을 것이라 하나님이 그 제단을 쳐서 깨뜨리시며 그 주상을 허시리라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heart is deceitful, and now they must bear their guilt. The LORD will demolish their altars and destroy their sacred stones.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이제 이르기를 우리가 여호와를 두려워하지 아니하므로 우리에게 왕이 없거니와 왕이 우리를 위하여 무엇을 하리요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say, "We have no king because we did not revere the LORD. But even if we had a king, what could he do for 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헛된 말을 내며 거짓 맹세로 언약을 세우니 그 재판이 밭이랑에 돋는 독초 같으리로다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make many promises, take false oaths and make agreements; therefore lawsuits spring up like poisonous weeds in a plowed field.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사마리아 주민이 벧아웬의 송아지로 말미암아 두려워할 것이라 그 백성이 슬퍼하며 그것을 기뻐하던 제사장들도 슬퍼하리니 이는 그의 영광이 떠나감이며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who live in Samaria fear for the calf-idol of Beth Aven. Its people will mourn over it, and so will its idolatrous priests, those who had rejoiced over its splendor, because it is taken from them into exile.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송아지는 앗수르로 옮겨다가 예물로 야렙 왕에게 드리리니 에브라임은 수치를 받을 것이요 이스라엘은 자기들의 계책을 부끄러워할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carried to Assyria as tribute for the great king. Ephraim will be disgraced; Israel will be ashamed of its wooden idols.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사마리아 왕은 물 위에 있는 거품 같이 멸망할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Samaria and its king will float away like a twig on the surface of the waters.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이스라엘의 죄 곧 아웬의 산당은 파괴되어 가시와 찔레가 그 제단 위에 날 것이니 그 때에 그들이 산더러 우리를 가리라 할 것이요 작은 산더러 우리 위에 무너지라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 places of wickedness will be destroyed -- it is the sin of Israel. Thorns and thistles will grow up and cover their altars. Then they will say to the mountains, "Cover us!" and to the hills, "Fall on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이스라엘아 네가 기브아 시대로부터 범죄하더니 지금까지 죄를 짓는구나 그러니 범죄한 자손들에 대한 전쟁이 어찌 기브아에서 일어나지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days of Gibeah, you have sinned, O Israel, and there you have remained. Did not war overtake the evildoers in Gibeah?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