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이스라엘이 어렸을 때에 내가 사랑하여 내 아들을 애굽에서 불러냈거늘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Israel was a child, I loved him, and out of Egypt I called my son.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사자처럼 소리를 내시는 여호와를 따를 것이라 여호와께서 소리를 내시면 자손들이 서쪽에서부터 떨며 오되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follow the LORD; he will roar like a lion. When he roars, his children will come trembling from the west.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애굽에서부터 새 같이, 앗수르에서부터 비둘기 같이 떨며 오리니 내가 그들을 그들의 집에 머물게 하리라 나 여호와의 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come trembling like birds from Egypt, like doves from Assyria. I will settle them in their homes,"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에브라임은 거짓으로, 이스라엘 족속은 속임수로 나를 에워쌌고 유다는 하나님 곧 신실하시고 거룩하신 자에게 대하여 정함이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Ephraim has surrounded me with lies, the house of Israel with deceit. And Judah is unruly against God, even against the faithful Holy 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선지자들이 그들을 부를수록 그들은 점점 멀리하고 바알들에게 제사하며 아로새긴 우상 앞에서 분향하였느니라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more I called Israel, the further they went from me. They sacrificed to the Baals and they burned incense to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그러나 내가 에브라임에게 걸음을 가르치고 내 팔로 안았음에도 내가 그들을 고치는 줄을 그들은 알지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I who taught Ephraim to walk, taking them by the arms; but they did not realize it was I who healed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사람의 줄 곧 사랑의 줄로 그들을 이끌었고 그들에게 대하여 그 목에서 멍에를 벗기는 자 같이 되었으며 그들 앞에 먹을 것을 두었노라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led them with cords of human kindness, with ties of love; I lifted the yoke from their neck and bent down to feed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애굽 땅으로 되돌아 가지 못하겠거늘 내게 돌아 오기를 싫어하니 앗수르 사람이 그 임금이 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"Will they not return to Egypt and will not Assyria rule over them because they refuse to repent?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칼이 그들의 성읍들을 치며 빗장을 깨뜨려 없이하리니 이는 그들의 계책으로 말미암음이니라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Swords will flash in their cities, will destroy the bars of their gates and put an end to their plans.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백성이 끝끝내 내게서 물러가나니 비록 그들을 불러 위에 계신 이에게로 돌아오라 할지라도 일어나는 자가 하나도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people are determined to turn from me. Even if they call to the Most High, he will by no means exalt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에브라임이여 내가 어찌 너를 놓겠느냐 이스라엘이여 내가 어찌 너를 버리겠느냐 내가 어찌 너를 아드마 같이 놓겠느냐 어찌 너를 스보임 같이 두겠느냐 내 마음이 내 속에서 돌이키어 나의 긍휼이 온전히 불붙듯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can I give you up, Ephraim? How can I hand you over, Israel? How can I treat you like Admah? How can I make you like Zeboiim? My heart is changed within me; all my compassion is aroused.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나의 맹렬한 진노를 나타내지 아니하며 내가 다시는 에브라임을 멸하지 아니하리니 이는 내가 하나님이요 사람이 아님이라 네 가운데 있는 거룩한 이니 진노함으로 네게 임하지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carry out my fierce anger, nor will I turn and devastate Ephraim. For I am God, and not man -- the Holy One among you. I will not come in wrath.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