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이스라엘아 네 하나님 여호와께로 돌아오라 네가 불의함으로 말미암아 엎드러졌느니라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Return, O Israel, to the LORD your God. Your sins have been your downfall!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너는 말씀을 가지고 여호와께로 돌아와서 아뢰기를 모든 불의를 제거하시고 선한 바를 받으소서 우리가 수송아지를 대신하여 입술의 열매를 주께 드리리이다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Take words with you and return to the LORD. Say to him: "Forgive all our sins and receive us graciously, that we may offer the fruit of our lips.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우리가 앗수르의 구원을 의지하지 아니하며 말을 타지 아니하며 다시는 우리의 손으로 만든 것을 향하여 너희는 우리의 신이라 하지 아니하오리니 이는 고아가 주로 말미암아 긍휼을 얻음이니이다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Assyria cannot save us; we will not mount war-horses. We will never again say `Our gods' to what our own hands have made, for in you the fatherless find compassion."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그들의 반역을 고치고 기쁘게 그들을 사랑하리니 나의 진노가 그에게서 떠났음이니라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heal their waywardness and love them freely, for my anger has turned away from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이스라엘에게 이슬과 같으리니 그가 백합화 같이 피겠고 레바논 백향목 같이 뿌리가 박힐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 like the dew to Israel; he will blossom like a lily. Like a cedar of Lebanon he will send down his roots;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그의 가지는 퍼지며 그의 아름다움은 감람나무와 같고 그의 향기는 레바논 백향목 같으리니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young shoots will grow. His splendor will be like an olive tree, his fragrance like a cedar of Lebanon.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그늘 아래에 거주하는 자가 돌아올지라 그들은 곡식 같이 풍성할 것이며 포도나무 같이 꽃이 필 것이며 그 향기는 레바논의 포도주 같이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Men will dwell again in his shade. He will flourish like the grain. He will blossom like a vine, and his fame will be like the wine from Lebanon.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에브라임의 말이 내가 다시 우상과 무슨 상관이 있으리요 할지라 내가 그를 돌아보아 대답하기를 나는 푸른 잣나무 같으니 네가 나로 말미암아 열매를 얻으리라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Ephraim, what more have I to do with idols? I will answer him and care for him. I am like a green pine tree; your fruitfulness comes from me."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누가 지혜가 있어 이런 일을 깨달으며 누가 총명이 있어 이런 일을 알겠느냐 여호와의 도는 정직하니 의인은 그 길로 다니거니와 그러나 죄인은 그 길에 걸려 넘어지리라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wise? He will realize these things. Who is discerning? He will understand them. The ways of the LORD are right; the righteous walk in them, but the rebellious stumble in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