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너희 형제에게는 암미라 하고 너희 자매에게는 루하마라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"Say of your brothers, `My people,' and of your sisters, `My loved one.'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이제 내가 그 수치를 그 사랑하는 자의 눈 앞에 드러내리니 그를 내 손에서 건져낼 사람이 없으리라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now I will expose her lewdness before the eyes of her lovers; no one will take her out of my hands.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그의 모든 희락과 절기와 월삭과 안식일과 모든 명절을 폐하겠고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stop all her celebrations: her yearly festivals, her New Moons, her Sabbath days -- all her appointed feasts.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그가 전에 이르기를 이것은 나를 사랑하는 자들이 내게 준 값이라 하던 그 포도나무와 무화과나무를 거칠게 하여 수풀이 되게 하며 들짐승들에게 먹게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ruin her vines and her fig trees, which she said were her pay from her lovers; I will make them a thicket, and wild animals will devour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그가 귀고리와 패물로 장식하고 그가 사랑하는 자를 따라가서 나를 잊어버리고 향을 살라 바알들을 섬긴 시일대로 내가 그에게 벌을 주리라 여호와의 말씀이니라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punish her for the days she burned incense to the Baals; she decked herself with rings and jewelry, and went after her lovers, but me she forgot," declares the LORD.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그러므로 보라 내가 그를 타일러 거친 들로 데리고 가서 말로 위로하고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"Therefore I am now going to allure her; I will lead her into the desert and speak tenderly to her.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거기서 비로소 그의 포도원을 그에게 주고 아골 골짜기로 소망의 문을 삼아 주리니 그가 거기서 응대하기를 어렸을 때와 애굽 땅에서 올라오던 날과 같이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 will give her back her vineyards, and will make the Valley of Achor a door of hope. There she will sing as in the days of her youth, as in the day she came up out of Egypt.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여호와께서 이르시되 그 날에 네가 나를 내 남편이라 일컫고 다시는 내 바알이라 일컫지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"In that day," declares the LORD, "you will call me `my husband'; you will no longer call me `my master.'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바알들의 이름을 그의 입에서 제거하여 다시는 그의 이름을 기억하여 부르는 일이 없게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remove the names of the Baals from her lips; no longer will their names be invoked.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날에는 내가 그들을 위하여 들짐승과 공중의 새와 땅의 곤충과 더불어 언약을 맺으며 또 이 땅에서 활과 칼을 꺾어 전쟁을 없이하고 그들로 평안히 눕게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I will make a covenant for them with the beasts of the field and the birds of the air and the creatures that move along the ground. Bow and sword and battle I will abolish from the land, so that all may lie down in safety.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내가 네게 장가 들어 영원히 살되 공의와 정의와 은총과 긍휼히 여김으로 네게 장가 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betroth you to me forever; I will betroth you in righteousness and justice, in love and compassion.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 어머니와 논쟁하고 논쟁하라 그는 내 아내가 아니요 나는 그의 남편이 아니라 그가 그의 얼굴에서 음란을 제하게 하고 그 유방 사이에서 음행을 제하게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"Rebuke your mother, rebuke her, for she is not my wife, and I am not her husband. Let her remove the adulterous look from her face and the unfaithfulness from between her breasts.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진실함으로 네게 장가 들리니 네가 여호와를 알리라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betroth you in faithfulness, and you will acknowledge the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여호와께서 이르시되 그 날에 내가 응답하리라 나는 하늘에 응답하고 하늘은 땅에 응답하고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"In that day I will respond," declares the LORD -- "I will respond to the skies, and they will respond to the earth;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땅은 곡식과 포도주와 기름에 응답하고 또 이것들은 이스르엘에 응답하리라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earth will respond to the grain, the new wine and oil, and they will respond to Jezreel.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내가 나를 위하여 그를 이 땅에 심고 긍휼히 여김을 받지 못하였던 자를 긍휼히 여기며 내 백성 아니었던 자에게 향하여 이르기를 너는 내 백성이라 하리니 그들은 이르기를 주는 내 하나님이시라 하리라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plant her for myself in the land; I will show my love to the one I called `Not my loved one.' I will say to those called `Not my people,' `You are my people'; and they will say, `You are my God.'"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그렇지 아니하면 내가 그를 벌거벗겨서 그 나던 날과 같게 할 것이요 그로 광야 같이 되게 하며 마른 땅 같이 되게 하여 목말라 죽게 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Otherwise I will strip her naked and make her as bare as on the day she was born; I will make her like a desert, turn her into a parched land, and slay her with thirst.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그의 자녀를 긍휼히 여기지 아니하리니 이는 그들이 음란한 자식들임이니라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not show my love to her children, because they are the children of adultery.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그들의 어머니는 음행하였고 그들을 임신했던 자는 부끄러운 일을 행하였나니 이는 그가 이르기를 나는 나를 사랑하는 자들을 따르리니 그들이 내 떡과 내 물과 내 양털과 내 삼과 내 기름과 내 술들을 내게 준다 하였음이라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mother has been unfaithful and has conceived them in disgrace. She said, `I will go after my lovers, who give me my food and my water, my wool and my linen, my oil and my drink.'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그러므로 내가 가시로 그 길을 막으며 담을 쌓아 그로 그 길을 찾지 못하게 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I will block her path with thornbushes; I will wall her in so that she cannot find her way.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그가 그 사랑하는 자를 따라갈지라도 미치지 못하며 그들을 찾을지라도 만나지 못할 것이라 그제야 그가 이르기를 내가 본 남편에게로 돌아가리니 그 때의 내 형편이 지금보다 나았음이라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will chase after her lovers but not catch them; she will look for them but not find them. Then she will say, `I will go back to my husband as at first, for then I was better off than now.'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곡식과 새 포도주와 기름은 내가 그에게 준 것이요 그들이 바알을 위하여 쓴 은과 금도 내가 그에게 더하여 준 것이거늘 그가 알지 못하도다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has not acknowledged that I was the one who gave her the grain, the new wine and oil, who lavished on her the silver and gold -- which they used for Baal.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그러므로 내가 내 곡식을 그것이 익을 계절에 도로 찾으며 내가 내 새 포도주를 그것이 맛 들 시기에 도로 찾으며 또 그들의 벌거벗은 몸을 가릴 내 양털과 내 삼을 빼앗으리라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"Therefore I will take away my grain when it ripens, and my new wine when it is ready. I will take back my wool and my linen, intended to cover her nakedness.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