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호세아 Hosea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여호와께서 내게 이르시되 이스라엘 자손이 다른 신을 섬기고 건포도 과자를 즐길지라도 여호와가 그들을 사랑하나니 너는 또 가서 타인의 사랑을 받아 음녀가 된 그 여자를 사랑하라 하시기로</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LORD said to me, "Go, show your love to your wife again, though she is loved by another and is an adulteress. Love her as the LORD loves the Israelites, though they turn to other gods and love the sacred raisin cakes."</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호세아 Hosea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내가 은 열다섯 개와 보리 한 호멜 반으로 나를 위하여 그를 사고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I bought her for fifteen shekels of silver and about a homer and a lethek of barley.</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호세아 Hosea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그에게 이르기를 너는 많은 날 동안 나와 함께 지내고 음행하지 말며 다른 남자를 따르지 말라 나도 네게 그리하리라 하였노라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I told her, "You are to live with me many days; you must not be a prostitute or be intimate with any man, and I will live with you."</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호세아 Hosea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이스라엘 자손들이 많은 날 동안 왕도 없고 지도자도 없고 제사도 없고 주상도 없고 에봇도 없고 드라빔도 없이 지내다가</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the Israelites will live many days without king or prince, without sacrifice or sacred stones, without ephod or idol.</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호세아 Hosea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그 후에 이스라엘 자손이 돌아와서 그들의 하나님 여호와와 그들의 왕 다윗을 찾고 마지막 날에는 여호와를 경외하므로 여호와와 그의 은총으로 나아가리라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Afterward the Israelites will return and seek the LORD their God and David their king. They will come trembling to the LORD and to his blessings in the last days.</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