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이스라엘 자손들아 여호와의 말씀을 들으라 여호와께서 이 땅 주민과 논쟁하시나니 이 땅에는 진실도 없고 인애도 없고 하나님을 아는 지식도 없고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the word of the LORD, you Israelites, because the LORD has a charge to bring against you who live in the land: "There is no faithfulness, no love, no acknowledgment of God in the land.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그들이 먹어도 배부르지 아니하며 음행하여도 수효가 늘지 못하니 이는 여호와를 버리고 따르지 아니하였음이니라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"They will eat but not have enough; they will engage in prostitution but not increase, because they have deserted the LORD to give themselves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음행과 묵은 포도주와 새 포도주가 마음을 빼앗느니라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prostitution, to old wine and new, which take away the understanding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 백성이 나무에게 묻고 그 막대기는 그들에게 고하나니 이는 그들이 음란한 마음에 미혹되어 하나님을 버리고 음행하였음이니라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of my people. They consult a wooden idol and are answered by a stick of wood. A spirit of prostitution leads them astray; they are unfaithful to their God.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그들이 산 꼭대기에서 제사를 드리며 작은 산 위에서 분향하되 참나무와 버드나무와 상수리나무 아래에서 하니 이는 그 나무 그늘이 좋음이라 이러므로 너희 딸들은 음행하며 너희 며느리들은 간음을 행하는도다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sacrifice on the mountaintops and burn offerings on the hills, under oak, poplar and terebinth, where the shade is pleasant. Therefore your daughters turn to prostitution and your daughters-in-law to adultery.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너희 딸들이 음행하며 너희 며느리들이 간음하여도 내가 벌하지 아니하리니 이는 남자들도 창기와 함께 나가며 음부와 함께 희생을 드림이니라 깨닫지 못하는 백성은 망하리라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will not punish your daughters when they turn to prostitution, nor your daughters-in-law when they commit adultery, because the men themselves consort with harlots and sacrifice with shrine prostitutes -- a people without understanding will come to ruin!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이스라엘아 너는 음행하여도 유다는 죄를 범하지 못하게 할 것이라 너희는 길갈로 가지 말며 벧아웬으로 올라가지 말며 여호와의 사심을 두고 맹세하지 말지어다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"Though you commit adultery, O Israel, let not Judah become guilty. "Do not go to Gilgal; do not go up to Beth Aven. And do not swear, `As surely as the LORD lives!'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이스라엘은 완강한 암소처럼 완강하니 이제 여호와께서 어린 양을 넓은 들에서 먹임 같이 그들을 먹이시겠느냐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Israelites are stubborn, like a stubborn heifer. How then can the LORD pasture them like lambs in a meadow?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에브라임이 우상과 연합하였으니 버려 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Ephraim is joined to idols; leave him alone!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그들이 마시기를 다 하고는 이어서 음행하였으며 그들은 부끄러운 일을 좋아하느니라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when their drinks are gone, they continue their prostitution; their rulers dearly love shameful ways.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바람이 그 날개로 그를 쌌나니 그들이 그 제물로 말미암아 부끄러운 일을 당하리라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whirlwind will sweep them away, and their sacrifices will bring them shame.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오직 저주와 속임과 살인과 도둑질과 간음뿐이요 포악하여 피가 피를 뒤이음이라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only cursing, lying and murder, stealing and adultery; they break all bounds, and bloodshed follows bloodshed.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그러므로 이 땅이 슬퍼하며 거기 사는 자와 들짐승과 공중에 나는 새가 다 쇠잔할 것이요 바다의 고기도 없어지리라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of this the land mourns, and all who live in it waste away; the beasts of the field and the birds of the air and the fish of the sea are dying.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그러나 어떤 사람이든지 다투지도 말며 책망하지도 말라 네 백성들이 제사장과 다투는 자처럼 되었음이니라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let no man bring a charge, let no man accuse another, for your people are like those who bring charges against a priest.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너는 낮에 넘어지겠고 너와 함께 있는 선지자는 밤에 넘어지리라 내가 네 어머니를 멸하리라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stumble day and night, and the prophets stumble with you. So I will destroy your mother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 백성이 지식이 없으므로 망하는도다 네가 지식을 버렸으니 나도 너를 버려 내 제사장이 되지 못하게 할 것이요 네가 네 하나님의 율법을 잊었으니 나도 네 자녀들을 잊어버리리라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people are destroyed from lack of knowledge. "Because you have rejected knowledge, I also reject you as my priests; because you have ignored the law of your God, I also will ignore your children.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그들은 번성할수록 내게 범죄하니 내가 그들의 영화를 변하여 욕이 되게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more the priests increased, the more they sinned against me; they exchanged their Glory for something disgraceful.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그들이 내 백성의 속죄제물을 먹고 그 마음을 그들의 죄악에 두는도다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feed on the sins of my people and relish their wickedness.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장차는 백성이나 제사장이나 동일함이라 내가 그들의 행실대로 벌하며 그들의 행위대로 갚으리라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it will be: Like people, like priests. I will punish both of them for their ways and repay them for their deeds.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