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제사장들아 이를 들으라 이스라엘 족속들아 깨달으라 왕족들아 귀를 기울이라 너희에게 심판이 있나니 너희가 미스바에 대하여 올무가 되며 다볼 위에 친 그물이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you priests! Pay attention, you Israelites! Listen, O royal house! This judgment is against you: You have been a snare at Mizpah, a net spread out on Tabor.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유다 지도자들은 경계표를 옮기는 자 같으니 내가 나의 진노를 그들에게 물 같이 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Judah's leaders are like those who move boundary stones. I will pour out my wrath on them like a flood of water.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에브라임은 사람의 명령 뒤따르기를 좋아하므로 학대를 받고 재판의 압제를 받는도다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is oppressed, trampled in judgment, intent on pursuing idols.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내가 에브라임에게는 좀 같으며 유다 족속에게는 썩이는 것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like a moth to Ephraim, like rot to the people of Judah.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에브라임이 자기의 병을 깨달으며 유다가 자기의 상처를 깨달았고 에브라임은 앗수르로 가서 야렙 왕에게 사람을 보내었으나 그가 능히 너희를 고치지 못하겠고 너희 상처를 낫게 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Ephraim saw his sickness, and Judah his sores, then Ephraim turned to Assyria, and sent to the great king for help. But he is not able to cure you, not able to heal your sores.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에브라임에게는 사자 같고 유다 족속에게는 젊은 사자 같으니 바로 내가 움켜갈지라 내가 탈취하여 갈지라도 건져낼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be like a lion to Ephraim, like a great lion to Judah. I will tear them to pieces and go away; I will carry them off, with no one to rescue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그 죄를 뉘우치고 내 얼굴을 구하기까지 내가 내 곳으로 돌아가리라 그들이 고난 받을 때에 나를 간절히 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go back to my place until they admit their guilt. And they will seek my face; in their misery they will earnestly seek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패역자가 살육죄에 깊이 빠졌으매 내가 그들을 다 벌하노라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rebels are deep in slaughter. I will discipline all of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에브라임은 내가 알고 이스라엘은 내게 숨기지 못하나니 에브라임아 이제 네가 음행하였고 이스라엘이 더러워졌느니라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all about Ephraim; Israel is not hidden from me. Ephraim, you have now turned to prostitution; Israel is corrupt.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그들의 행위가 그들로 자기 하나님에게 돌아가지 못하게 하나니 이는 음란한 마음이 그 속에 있어 여호와를 알지 못하는 까닭이라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deeds do not permit them to return to their God. A spirit of prostitution is in their heart; they do not acknowledge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이스라엘의 교만이 그 얼굴에 드러났나니 그 죄악으로 말미암아 이스라엘과 에브라임이 넘어지고 유다도 그들과 함께 넘어지리라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Israel's arrogance testifies against them; the Israelites, even Ephraim, stumble in their sin; Judah also stumbles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양 떼와 소 떼를 끌고 여호와를 찾으러 갈지라도 만나지 못할 것은 이미 그들에게서 떠나셨음이라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go with their flocks and herds to seek the LORD, they will not find him; he has withdrawn himself from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여호와께 정조를 지키지 아니하고 사생아를 낳았으니 그러므로 새 달이 그들과 그 기업을 함께 삼키리로다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unfaithful to the LORD; they give birth to illegitimate children. Now their New Moon festivals will devour them and their fields.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기브아에서 뿔나팔을 불며 라마에서 나팔을 불며 벧아웬에서 외치기를 베냐민아 네 뒤를 쫓는다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"Sound the trumpet in Gibeah, the horn in Ramah. Raise the battle cry in Beth Aven; lead on, O Benjamin.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호세아 Hosea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벌하는 날에 에브라임이 황폐할 것이라 내가 이스라엘 지파 중에서 반드시 있을 일을 보였노라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will be laid waste on the day of reckoning. Among the tribes of Israel I proclaim what is certain.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