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이스라엘을 치료하려 할 때에 에브라임의 죄와 사마리아의 악이 드러나도다 그들은 거짓을 행하며 안으로 들어가 도둑질하고 밖으로 떼 지어 노략질하며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"Whenever I would restore the fortunes of my people, whenever I would heal Israel, the sins of Ephraim are exposed and the crimes of Samaria revealed. They practice deceit, thieves break into houses, bandits rob in the streets;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이스라엘의 교만은 그 얼굴에 드러났나니 그들이 이 모든 일을 당하여도 그들의 하나님 여호와께로 돌아오지 아니하며 구하지 아니하도다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Israel's arrogance testifies against him, but despite all this he does not return to the LORD his God or search for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에브라임은 어리석은 비둘기 같이 지혜가 없어서 애굽을 향하여 부르짖으며 앗수르로 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"Ephraim is like a dove, easily deceived and senseless -- now calling to Egypt, now turning to Assyria.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갈 때에 내가 나의 그물을 그 위에 쳐서 공중의 새처럼 떨어뜨리고 전에 그 회중에 들려 준 대로 그들을 징계하리라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go, I will throw my net over them; I will pull them down like birds of the air. When I hear them flocking together, I will catch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화 있을진저 그들이 나를 떠나 그릇 갔음이니라 패망할진저 그들이 내게 범죄하였음이니라 내가 그들을 건져 주려 하나 그들이 나를 거슬러 거짓을 말하고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them, because they have strayed from me! Destruction to them, because they have rebelled against me! I long to redeem them but they speak lies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성심으로 나를 부르지 아니하였으며 오직 침상에서 슬피 부르짖으며 곡식과 새 포도주로 말미암아 모이며 나를 거역하는도다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cry out to me from their hearts but wail upon their beds. They gather together for grain and new wine but turn away from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그들 팔을 연습시켜 힘 있게 하였으나 그들은 내게 대하여 악을 꾀하는도다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trained them and strengthened them, but they plot evil against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돌아오나 높으신 자에게로 돌아오지 아니하니 속이는 활과 같으며 그들의 지도자들은 그 혀의 거친 말로 말미암아 칼에 엎드러지리니 이것이 애굽 땅에서 조롱거리가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turn to the Most High; they are like a faulty bow. Their leaders will fall by the sword because of their insolent words. For this they will be ridiculed in the land of Egypt.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모든 악을 기억하였음을 그들이 마음에 생각하지 아니하거니와 이제 그들의 행위가 그들을 에워싸고 내 얼굴 앞에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do not realize that I remember all their evil deeds. Their sins engulf them; they are always before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그 악으로 왕을, 그 거짓말로 지도자들을 기쁘게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delight the king with their wickedness, the princes with their 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다 간음하는 자라 과자 만드는 자에 의해 달궈진 화덕과 같도다 그가 반죽을 뭉침으로 발효되기까지만 불 일으키기를 그칠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all adulterers, burning like an oven whose fire the baker need not stir from the kneading of the dough till it rises.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 왕의 날에 지도자들은 술의 뜨거움으로 병이 나며 왕은 오만한 자들과 더불어 악수하는도다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day of the festival of our king the princes become inflamed with wine, and he joins hands with the mockers.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가까이 올 때에 그들의 마음은 간교하여 화덕 같으니 그들의 분노는 밤새도록 자고 아침에 피우는 불꽃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hearts are like an oven; they approach him with intrigue. Their passion smolders all night; in the morning it blazes like a flaming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다 화덕 같이 뜨거워져서 그 재판장들을 삼키며 그들의 왕들을 다 엎드러지게 하며 그들 중에는 내게 부르짖는 자가 하나도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of them are hot as an oven; they devour their rulers. All their kings fall, and none of them calls on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에브라임이 여러 민족 가운데에 혼합되니 그는 곧 뒤집지 않은 전병이로다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"Ephraim mixes with the nations; Ephraim is a flat cake not turned 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이방인들이 그의 힘을 삼켰으나 알지 못하고 백발이 무성할지라도 알지 못하는도다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Foreigners sap his strength, but he does not realize it. His hair is sprinkled with gray, but he does not notice.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